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4"/>
  </p:sldMasterIdLst>
  <p:notesMasterIdLst>
    <p:notesMasterId r:id="rId19"/>
  </p:notesMasterIdLst>
  <p:sldIdLst>
    <p:sldId id="1304" r:id="rId5"/>
    <p:sldId id="1308" r:id="rId6"/>
    <p:sldId id="1002" r:id="rId7"/>
    <p:sldId id="275" r:id="rId8"/>
    <p:sldId id="614" r:id="rId9"/>
    <p:sldId id="1314" r:id="rId10"/>
    <p:sldId id="1313" r:id="rId11"/>
    <p:sldId id="1310" r:id="rId12"/>
    <p:sldId id="1311" r:id="rId13"/>
    <p:sldId id="1315" r:id="rId14"/>
    <p:sldId id="1312" r:id="rId15"/>
    <p:sldId id="1006" r:id="rId16"/>
    <p:sldId id="985" r:id="rId17"/>
    <p:sldId id="3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5E0901-8479-4A01-A8B9-32FBC1A1BB8D}">
          <p14:sldIdLst>
            <p14:sldId id="1304"/>
            <p14:sldId id="1308"/>
            <p14:sldId id="1002"/>
            <p14:sldId id="275"/>
            <p14:sldId id="614"/>
            <p14:sldId id="1314"/>
            <p14:sldId id="1313"/>
            <p14:sldId id="1310"/>
            <p14:sldId id="1311"/>
            <p14:sldId id="1315"/>
            <p14:sldId id="1312"/>
          </p14:sldIdLst>
        </p14:section>
        <p14:section name="sguild" id="{AB444337-D9F1-4076-AC78-DC89D393833A}">
          <p14:sldIdLst>
            <p14:sldId id="1006"/>
            <p14:sldId id="985"/>
            <p14:sldId id="3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D0635-3F74-8642-BADA-9E10193366D8}" v="20" dt="2019-04-26T23:09:18.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449" autoAdjust="0"/>
  </p:normalViewPr>
  <p:slideViewPr>
    <p:cSldViewPr snapToGrid="0">
      <p:cViewPr varScale="1">
        <p:scale>
          <a:sx n="97" d="100"/>
          <a:sy n="97" d="100"/>
        </p:scale>
        <p:origin x="340" y="48"/>
      </p:cViewPr>
      <p:guideLst/>
    </p:cSldViewPr>
  </p:slideViewPr>
  <p:notesTextViewPr>
    <p:cViewPr>
      <p:scale>
        <a:sx n="1" d="1"/>
        <a:sy n="1" d="1"/>
      </p:scale>
      <p:origin x="0" y="0"/>
    </p:cViewPr>
  </p:notesTextViewPr>
  <p:sorterViewPr>
    <p:cViewPr>
      <p:scale>
        <a:sx n="100" d="100"/>
        <a:sy n="100" d="100"/>
      </p:scale>
      <p:origin x="0" y="-966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Lambert" userId="656812da-8f49-4881-ae43-7676386d6b02" providerId="ADAL" clId="{96F0DAB0-D9A7-AC49-BFE8-71D829BF7CAD}"/>
    <pc:docChg chg="undo custSel addSld delSld modSld sldOrd">
      <pc:chgData name="Mark Lambert" userId="656812da-8f49-4881-ae43-7676386d6b02" providerId="ADAL" clId="{96F0DAB0-D9A7-AC49-BFE8-71D829BF7CAD}" dt="2019-03-04T19:19:40.519" v="589" actId="1440"/>
      <pc:docMkLst>
        <pc:docMk/>
      </pc:docMkLst>
    </pc:docChg>
  </pc:docChgLst>
  <pc:docChgLst>
    <pc:chgData name="Arthur Hicken" userId="0860f6c4-263c-48e6-b62f-ad50b038205c" providerId="ADAL" clId="{A36D0635-3F74-8642-BADA-9E10193366D8}"/>
    <pc:docChg chg="custSel addSld delSld modSld sldOrd">
      <pc:chgData name="Arthur Hicken" userId="0860f6c4-263c-48e6-b62f-ad50b038205c" providerId="ADAL" clId="{A36D0635-3F74-8642-BADA-9E10193366D8}" dt="2019-04-26T23:14:53.272" v="1593" actId="20577"/>
      <pc:docMkLst>
        <pc:docMk/>
      </pc:docMkLst>
      <pc:sldChg chg="del">
        <pc:chgData name="Arthur Hicken" userId="0860f6c4-263c-48e6-b62f-ad50b038205c" providerId="ADAL" clId="{A36D0635-3F74-8642-BADA-9E10193366D8}" dt="2019-04-26T23:00:46.451" v="210" actId="2696"/>
        <pc:sldMkLst>
          <pc:docMk/>
          <pc:sldMk cId="576804349" sldId="257"/>
        </pc:sldMkLst>
      </pc:sldChg>
      <pc:sldChg chg="del">
        <pc:chgData name="Arthur Hicken" userId="0860f6c4-263c-48e6-b62f-ad50b038205c" providerId="ADAL" clId="{A36D0635-3F74-8642-BADA-9E10193366D8}" dt="2019-04-26T23:00:46.457" v="213" actId="2696"/>
        <pc:sldMkLst>
          <pc:docMk/>
          <pc:sldMk cId="619869656" sldId="259"/>
        </pc:sldMkLst>
      </pc:sldChg>
      <pc:sldChg chg="del">
        <pc:chgData name="Arthur Hicken" userId="0860f6c4-263c-48e6-b62f-ad50b038205c" providerId="ADAL" clId="{A36D0635-3F74-8642-BADA-9E10193366D8}" dt="2019-04-26T23:00:46.459" v="214" actId="2696"/>
        <pc:sldMkLst>
          <pc:docMk/>
          <pc:sldMk cId="783951562" sldId="260"/>
        </pc:sldMkLst>
      </pc:sldChg>
      <pc:sldChg chg="del">
        <pc:chgData name="Arthur Hicken" userId="0860f6c4-263c-48e6-b62f-ad50b038205c" providerId="ADAL" clId="{A36D0635-3F74-8642-BADA-9E10193366D8}" dt="2019-04-26T23:00:46.446" v="207" actId="2696"/>
        <pc:sldMkLst>
          <pc:docMk/>
          <pc:sldMk cId="3463626013" sldId="261"/>
        </pc:sldMkLst>
      </pc:sldChg>
      <pc:sldChg chg="del">
        <pc:chgData name="Arthur Hicken" userId="0860f6c4-263c-48e6-b62f-ad50b038205c" providerId="ADAL" clId="{A36D0635-3F74-8642-BADA-9E10193366D8}" dt="2019-04-26T23:00:46.455" v="212" actId="2696"/>
        <pc:sldMkLst>
          <pc:docMk/>
          <pc:sldMk cId="3185308673" sldId="262"/>
        </pc:sldMkLst>
      </pc:sldChg>
      <pc:sldChg chg="del">
        <pc:chgData name="Arthur Hicken" userId="0860f6c4-263c-48e6-b62f-ad50b038205c" providerId="ADAL" clId="{A36D0635-3F74-8642-BADA-9E10193366D8}" dt="2019-04-26T23:00:46.448" v="208" actId="2696"/>
        <pc:sldMkLst>
          <pc:docMk/>
          <pc:sldMk cId="1445697229" sldId="263"/>
        </pc:sldMkLst>
      </pc:sldChg>
      <pc:sldChg chg="modSp del">
        <pc:chgData name="Arthur Hicken" userId="0860f6c4-263c-48e6-b62f-ad50b038205c" providerId="ADAL" clId="{A36D0635-3F74-8642-BADA-9E10193366D8}" dt="2019-04-26T23:08:57.124" v="1302" actId="2696"/>
        <pc:sldMkLst>
          <pc:docMk/>
          <pc:sldMk cId="1334401510" sldId="264"/>
        </pc:sldMkLst>
        <pc:spChg chg="mod">
          <ac:chgData name="Arthur Hicken" userId="0860f6c4-263c-48e6-b62f-ad50b038205c" providerId="ADAL" clId="{A36D0635-3F74-8642-BADA-9E10193366D8}" dt="2019-04-26T22:59:16.900" v="0" actId="20577"/>
          <ac:spMkLst>
            <pc:docMk/>
            <pc:sldMk cId="1334401510" sldId="264"/>
            <ac:spMk id="3" creationId="{CF5CA22D-B3B4-EB42-B0E8-8F90DD5D9BD3}"/>
          </ac:spMkLst>
        </pc:spChg>
      </pc:sldChg>
      <pc:sldChg chg="del">
        <pc:chgData name="Arthur Hicken" userId="0860f6c4-263c-48e6-b62f-ad50b038205c" providerId="ADAL" clId="{A36D0635-3F74-8642-BADA-9E10193366D8}" dt="2019-04-26T23:00:46.461" v="215" actId="2696"/>
        <pc:sldMkLst>
          <pc:docMk/>
          <pc:sldMk cId="1049438977" sldId="265"/>
        </pc:sldMkLst>
      </pc:sldChg>
      <pc:sldChg chg="modSp">
        <pc:chgData name="Arthur Hicken" userId="0860f6c4-263c-48e6-b62f-ad50b038205c" providerId="ADAL" clId="{A36D0635-3F74-8642-BADA-9E10193366D8}" dt="2019-04-26T23:10:45.738" v="1592" actId="20577"/>
        <pc:sldMkLst>
          <pc:docMk/>
          <pc:sldMk cId="2909476224" sldId="266"/>
        </pc:sldMkLst>
        <pc:spChg chg="mod">
          <ac:chgData name="Arthur Hicken" userId="0860f6c4-263c-48e6-b62f-ad50b038205c" providerId="ADAL" clId="{A36D0635-3F74-8642-BADA-9E10193366D8}" dt="2019-04-26T23:10:45.738" v="1592" actId="20577"/>
          <ac:spMkLst>
            <pc:docMk/>
            <pc:sldMk cId="2909476224" sldId="266"/>
            <ac:spMk id="3" creationId="{A60B4A6A-6EAA-C347-BAE2-6B0AEC62CF9F}"/>
          </ac:spMkLst>
        </pc:spChg>
      </pc:sldChg>
      <pc:sldChg chg="del">
        <pc:chgData name="Arthur Hicken" userId="0860f6c4-263c-48e6-b62f-ad50b038205c" providerId="ADAL" clId="{A36D0635-3F74-8642-BADA-9E10193366D8}" dt="2019-04-26T23:00:46.471" v="216" actId="2696"/>
        <pc:sldMkLst>
          <pc:docMk/>
          <pc:sldMk cId="1693867056" sldId="267"/>
        </pc:sldMkLst>
      </pc:sldChg>
      <pc:sldChg chg="modSp">
        <pc:chgData name="Arthur Hicken" userId="0860f6c4-263c-48e6-b62f-ad50b038205c" providerId="ADAL" clId="{A36D0635-3F74-8642-BADA-9E10193366D8}" dt="2019-04-26T23:00:25.665" v="206" actId="6549"/>
        <pc:sldMkLst>
          <pc:docMk/>
          <pc:sldMk cId="1769438315" sldId="1304"/>
        </pc:sldMkLst>
        <pc:spChg chg="mod">
          <ac:chgData name="Arthur Hicken" userId="0860f6c4-263c-48e6-b62f-ad50b038205c" providerId="ADAL" clId="{A36D0635-3F74-8642-BADA-9E10193366D8}" dt="2019-04-26T23:00:25.665" v="206" actId="6549"/>
          <ac:spMkLst>
            <pc:docMk/>
            <pc:sldMk cId="1769438315" sldId="1304"/>
            <ac:spMk id="2" creationId="{CA381CC3-408A-984E-87AC-6D67CA0E2947}"/>
          </ac:spMkLst>
        </pc:spChg>
        <pc:spChg chg="mod">
          <ac:chgData name="Arthur Hicken" userId="0860f6c4-263c-48e6-b62f-ad50b038205c" providerId="ADAL" clId="{A36D0635-3F74-8642-BADA-9E10193366D8}" dt="2019-04-26T23:00:19.863" v="205" actId="1076"/>
          <ac:spMkLst>
            <pc:docMk/>
            <pc:sldMk cId="1769438315" sldId="1304"/>
            <ac:spMk id="3" creationId="{C34D48BE-B14D-F34B-9A8E-40EAADA5C4E9}"/>
          </ac:spMkLst>
        </pc:spChg>
      </pc:sldChg>
      <pc:sldChg chg="del">
        <pc:chgData name="Arthur Hicken" userId="0860f6c4-263c-48e6-b62f-ad50b038205c" providerId="ADAL" clId="{A36D0635-3F74-8642-BADA-9E10193366D8}" dt="2019-04-26T23:00:46.453" v="211" actId="2696"/>
        <pc:sldMkLst>
          <pc:docMk/>
          <pc:sldMk cId="205616771" sldId="1305"/>
        </pc:sldMkLst>
      </pc:sldChg>
      <pc:sldChg chg="addSp delSp modSp add ord">
        <pc:chgData name="Arthur Hicken" userId="0860f6c4-263c-48e6-b62f-ad50b038205c" providerId="ADAL" clId="{A36D0635-3F74-8642-BADA-9E10193366D8}" dt="2019-04-26T23:09:07.264" v="1303"/>
        <pc:sldMkLst>
          <pc:docMk/>
          <pc:sldMk cId="4096198888" sldId="1305"/>
        </pc:sldMkLst>
        <pc:spChg chg="del">
          <ac:chgData name="Arthur Hicken" userId="0860f6c4-263c-48e6-b62f-ad50b038205c" providerId="ADAL" clId="{A36D0635-3F74-8642-BADA-9E10193366D8}" dt="2019-04-26T23:00:59.959" v="219"/>
          <ac:spMkLst>
            <pc:docMk/>
            <pc:sldMk cId="4096198888" sldId="1305"/>
            <ac:spMk id="2" creationId="{8E60A681-230A-6346-B830-AF410B456F32}"/>
          </ac:spMkLst>
        </pc:spChg>
        <pc:spChg chg="del">
          <ac:chgData name="Arthur Hicken" userId="0860f6c4-263c-48e6-b62f-ad50b038205c" providerId="ADAL" clId="{A36D0635-3F74-8642-BADA-9E10193366D8}" dt="2019-04-26T23:00:59.959" v="219"/>
          <ac:spMkLst>
            <pc:docMk/>
            <pc:sldMk cId="4096198888" sldId="1305"/>
            <ac:spMk id="3" creationId="{BE84F2D3-BA66-7247-A11A-9227D4D2A82E}"/>
          </ac:spMkLst>
        </pc:spChg>
        <pc:spChg chg="del">
          <ac:chgData name="Arthur Hicken" userId="0860f6c4-263c-48e6-b62f-ad50b038205c" providerId="ADAL" clId="{A36D0635-3F74-8642-BADA-9E10193366D8}" dt="2019-04-26T23:00:59.959" v="219"/>
          <ac:spMkLst>
            <pc:docMk/>
            <pc:sldMk cId="4096198888" sldId="1305"/>
            <ac:spMk id="4" creationId="{1BF0D1DA-2244-284D-8BAD-4683EFB3F9B0}"/>
          </ac:spMkLst>
        </pc:spChg>
        <pc:spChg chg="add mod">
          <ac:chgData name="Arthur Hicken" userId="0860f6c4-263c-48e6-b62f-ad50b038205c" providerId="ADAL" clId="{A36D0635-3F74-8642-BADA-9E10193366D8}" dt="2019-04-26T23:01:03.738" v="222" actId="20577"/>
          <ac:spMkLst>
            <pc:docMk/>
            <pc:sldMk cId="4096198888" sldId="1305"/>
            <ac:spMk id="5" creationId="{C6A2EC95-CFD1-244D-B14B-EE5296AF306F}"/>
          </ac:spMkLst>
        </pc:spChg>
        <pc:spChg chg="add mod">
          <ac:chgData name="Arthur Hicken" userId="0860f6c4-263c-48e6-b62f-ad50b038205c" providerId="ADAL" clId="{A36D0635-3F74-8642-BADA-9E10193366D8}" dt="2019-04-26T23:00:59.959" v="219"/>
          <ac:spMkLst>
            <pc:docMk/>
            <pc:sldMk cId="4096198888" sldId="1305"/>
            <ac:spMk id="6" creationId="{167F5208-FA2B-C24F-8DE6-9EC5B06644D8}"/>
          </ac:spMkLst>
        </pc:spChg>
      </pc:sldChg>
      <pc:sldChg chg="del">
        <pc:chgData name="Arthur Hicken" userId="0860f6c4-263c-48e6-b62f-ad50b038205c" providerId="ADAL" clId="{A36D0635-3F74-8642-BADA-9E10193366D8}" dt="2019-04-26T23:00:46.449" v="209" actId="2696"/>
        <pc:sldMkLst>
          <pc:docMk/>
          <pc:sldMk cId="91940742" sldId="1306"/>
        </pc:sldMkLst>
      </pc:sldChg>
      <pc:sldChg chg="addSp delSp modSp add">
        <pc:chgData name="Arthur Hicken" userId="0860f6c4-263c-48e6-b62f-ad50b038205c" providerId="ADAL" clId="{A36D0635-3F74-8642-BADA-9E10193366D8}" dt="2019-04-26T23:01:26.558" v="242" actId="20577"/>
        <pc:sldMkLst>
          <pc:docMk/>
          <pc:sldMk cId="160426670" sldId="1306"/>
        </pc:sldMkLst>
        <pc:spChg chg="del">
          <ac:chgData name="Arthur Hicken" userId="0860f6c4-263c-48e6-b62f-ad50b038205c" providerId="ADAL" clId="{A36D0635-3F74-8642-BADA-9E10193366D8}" dt="2019-04-26T23:01:21.213" v="225"/>
          <ac:spMkLst>
            <pc:docMk/>
            <pc:sldMk cId="160426670" sldId="1306"/>
            <ac:spMk id="2" creationId="{F4D5B28E-FC8B-6241-9DC7-408B20BF8907}"/>
          </ac:spMkLst>
        </pc:spChg>
        <pc:spChg chg="del">
          <ac:chgData name="Arthur Hicken" userId="0860f6c4-263c-48e6-b62f-ad50b038205c" providerId="ADAL" clId="{A36D0635-3F74-8642-BADA-9E10193366D8}" dt="2019-04-26T23:01:21.213" v="225"/>
          <ac:spMkLst>
            <pc:docMk/>
            <pc:sldMk cId="160426670" sldId="1306"/>
            <ac:spMk id="3" creationId="{D53C301A-73FA-0040-947D-79697A41CD06}"/>
          </ac:spMkLst>
        </pc:spChg>
        <pc:spChg chg="del">
          <ac:chgData name="Arthur Hicken" userId="0860f6c4-263c-48e6-b62f-ad50b038205c" providerId="ADAL" clId="{A36D0635-3F74-8642-BADA-9E10193366D8}" dt="2019-04-26T23:01:21.213" v="225"/>
          <ac:spMkLst>
            <pc:docMk/>
            <pc:sldMk cId="160426670" sldId="1306"/>
            <ac:spMk id="4" creationId="{E54833EF-EB83-3B4D-8B64-EA134593E383}"/>
          </ac:spMkLst>
        </pc:spChg>
        <pc:spChg chg="add mod">
          <ac:chgData name="Arthur Hicken" userId="0860f6c4-263c-48e6-b62f-ad50b038205c" providerId="ADAL" clId="{A36D0635-3F74-8642-BADA-9E10193366D8}" dt="2019-04-26T23:01:26.558" v="242" actId="20577"/>
          <ac:spMkLst>
            <pc:docMk/>
            <pc:sldMk cId="160426670" sldId="1306"/>
            <ac:spMk id="5" creationId="{C02EB6D8-2C2C-2B4D-BB3C-6585D06881C0}"/>
          </ac:spMkLst>
        </pc:spChg>
        <pc:spChg chg="add mod">
          <ac:chgData name="Arthur Hicken" userId="0860f6c4-263c-48e6-b62f-ad50b038205c" providerId="ADAL" clId="{A36D0635-3F74-8642-BADA-9E10193366D8}" dt="2019-04-26T23:01:21.213" v="225"/>
          <ac:spMkLst>
            <pc:docMk/>
            <pc:sldMk cId="160426670" sldId="1306"/>
            <ac:spMk id="6" creationId="{D470859A-AA07-734B-A9E2-BD8C03FF3828}"/>
          </ac:spMkLst>
        </pc:spChg>
      </pc:sldChg>
      <pc:sldChg chg="addSp delSp modSp add">
        <pc:chgData name="Arthur Hicken" userId="0860f6c4-263c-48e6-b62f-ad50b038205c" providerId="ADAL" clId="{A36D0635-3F74-8642-BADA-9E10193366D8}" dt="2019-04-26T23:09:27.769" v="1337" actId="20577"/>
        <pc:sldMkLst>
          <pc:docMk/>
          <pc:sldMk cId="340974120" sldId="1307"/>
        </pc:sldMkLst>
        <pc:spChg chg="del">
          <ac:chgData name="Arthur Hicken" userId="0860f6c4-263c-48e6-b62f-ad50b038205c" providerId="ADAL" clId="{A36D0635-3F74-8642-BADA-9E10193366D8}" dt="2019-04-26T23:01:17.282" v="224"/>
          <ac:spMkLst>
            <pc:docMk/>
            <pc:sldMk cId="340974120" sldId="1307"/>
            <ac:spMk id="2" creationId="{C6ED8C9B-E9A3-544C-B6C6-1BBE45749316}"/>
          </ac:spMkLst>
        </pc:spChg>
        <pc:spChg chg="del">
          <ac:chgData name="Arthur Hicken" userId="0860f6c4-263c-48e6-b62f-ad50b038205c" providerId="ADAL" clId="{A36D0635-3F74-8642-BADA-9E10193366D8}" dt="2019-04-26T23:01:17.282" v="224"/>
          <ac:spMkLst>
            <pc:docMk/>
            <pc:sldMk cId="340974120" sldId="1307"/>
            <ac:spMk id="3" creationId="{88300D8D-9A40-E94F-8CA7-3DD950B38162}"/>
          </ac:spMkLst>
        </pc:spChg>
        <pc:spChg chg="del">
          <ac:chgData name="Arthur Hicken" userId="0860f6c4-263c-48e6-b62f-ad50b038205c" providerId="ADAL" clId="{A36D0635-3F74-8642-BADA-9E10193366D8}" dt="2019-04-26T23:01:17.282" v="224"/>
          <ac:spMkLst>
            <pc:docMk/>
            <pc:sldMk cId="340974120" sldId="1307"/>
            <ac:spMk id="4" creationId="{49C39998-E2ED-4945-88A4-DCDE9BE9658E}"/>
          </ac:spMkLst>
        </pc:spChg>
        <pc:spChg chg="add mod">
          <ac:chgData name="Arthur Hicken" userId="0860f6c4-263c-48e6-b62f-ad50b038205c" providerId="ADAL" clId="{A36D0635-3F74-8642-BADA-9E10193366D8}" dt="2019-04-26T23:02:30.443" v="295" actId="20577"/>
          <ac:spMkLst>
            <pc:docMk/>
            <pc:sldMk cId="340974120" sldId="1307"/>
            <ac:spMk id="5" creationId="{263AD713-B816-6246-91C6-6C8C8D9E19C9}"/>
          </ac:spMkLst>
        </pc:spChg>
        <pc:spChg chg="add mod">
          <ac:chgData name="Arthur Hicken" userId="0860f6c4-263c-48e6-b62f-ad50b038205c" providerId="ADAL" clId="{A36D0635-3F74-8642-BADA-9E10193366D8}" dt="2019-04-26T23:01:17.282" v="224"/>
          <ac:spMkLst>
            <pc:docMk/>
            <pc:sldMk cId="340974120" sldId="1307"/>
            <ac:spMk id="6" creationId="{D27D23B5-A096-2C4C-A894-D8F61A24E3B9}"/>
          </ac:spMkLst>
        </pc:spChg>
        <pc:spChg chg="add mod">
          <ac:chgData name="Arthur Hicken" userId="0860f6c4-263c-48e6-b62f-ad50b038205c" providerId="ADAL" clId="{A36D0635-3F74-8642-BADA-9E10193366D8}" dt="2019-04-26T23:01:17.282" v="224"/>
          <ac:spMkLst>
            <pc:docMk/>
            <pc:sldMk cId="340974120" sldId="1307"/>
            <ac:spMk id="7" creationId="{FF81BE17-397C-7244-95E6-B60637F31A64}"/>
          </ac:spMkLst>
        </pc:spChg>
        <pc:spChg chg="add mod">
          <ac:chgData name="Arthur Hicken" userId="0860f6c4-263c-48e6-b62f-ad50b038205c" providerId="ADAL" clId="{A36D0635-3F74-8642-BADA-9E10193366D8}" dt="2019-04-26T23:09:27.769" v="1337" actId="20577"/>
          <ac:spMkLst>
            <pc:docMk/>
            <pc:sldMk cId="340974120" sldId="1307"/>
            <ac:spMk id="8" creationId="{0453137E-BA67-374B-9D06-DBA74F7DAF5A}"/>
          </ac:spMkLst>
        </pc:spChg>
      </pc:sldChg>
      <pc:sldChg chg="addSp delSp modSp add">
        <pc:chgData name="Arthur Hicken" userId="0860f6c4-263c-48e6-b62f-ad50b038205c" providerId="ADAL" clId="{A36D0635-3F74-8642-BADA-9E10193366D8}" dt="2019-04-26T23:03:44.039" v="459" actId="20577"/>
        <pc:sldMkLst>
          <pc:docMk/>
          <pc:sldMk cId="4041864448" sldId="1308"/>
        </pc:sldMkLst>
        <pc:spChg chg="del">
          <ac:chgData name="Arthur Hicken" userId="0860f6c4-263c-48e6-b62f-ad50b038205c" providerId="ADAL" clId="{A36D0635-3F74-8642-BADA-9E10193366D8}" dt="2019-04-26T23:01:35.224" v="244"/>
          <ac:spMkLst>
            <pc:docMk/>
            <pc:sldMk cId="4041864448" sldId="1308"/>
            <ac:spMk id="2" creationId="{B0F3ECD4-B1AA-BB45-8578-9B36D86B032A}"/>
          </ac:spMkLst>
        </pc:spChg>
        <pc:spChg chg="del">
          <ac:chgData name="Arthur Hicken" userId="0860f6c4-263c-48e6-b62f-ad50b038205c" providerId="ADAL" clId="{A36D0635-3F74-8642-BADA-9E10193366D8}" dt="2019-04-26T23:01:35.224" v="244"/>
          <ac:spMkLst>
            <pc:docMk/>
            <pc:sldMk cId="4041864448" sldId="1308"/>
            <ac:spMk id="3" creationId="{CBA4058C-79AD-3240-92D0-2131462A2DE0}"/>
          </ac:spMkLst>
        </pc:spChg>
        <pc:spChg chg="del">
          <ac:chgData name="Arthur Hicken" userId="0860f6c4-263c-48e6-b62f-ad50b038205c" providerId="ADAL" clId="{A36D0635-3F74-8642-BADA-9E10193366D8}" dt="2019-04-26T23:01:35.224" v="244"/>
          <ac:spMkLst>
            <pc:docMk/>
            <pc:sldMk cId="4041864448" sldId="1308"/>
            <ac:spMk id="4" creationId="{56EDCF47-B64C-D045-9C3F-6919E3108475}"/>
          </ac:spMkLst>
        </pc:spChg>
        <pc:spChg chg="add mod">
          <ac:chgData name="Arthur Hicken" userId="0860f6c4-263c-48e6-b62f-ad50b038205c" providerId="ADAL" clId="{A36D0635-3F74-8642-BADA-9E10193366D8}" dt="2019-04-26T23:01:39.382" v="257" actId="20577"/>
          <ac:spMkLst>
            <pc:docMk/>
            <pc:sldMk cId="4041864448" sldId="1308"/>
            <ac:spMk id="5" creationId="{7049DC27-A3D8-ED49-9649-D13FBEC31FBE}"/>
          </ac:spMkLst>
        </pc:spChg>
        <pc:spChg chg="add mod">
          <ac:chgData name="Arthur Hicken" userId="0860f6c4-263c-48e6-b62f-ad50b038205c" providerId="ADAL" clId="{A36D0635-3F74-8642-BADA-9E10193366D8}" dt="2019-04-26T23:03:44.039" v="459" actId="20577"/>
          <ac:spMkLst>
            <pc:docMk/>
            <pc:sldMk cId="4041864448" sldId="1308"/>
            <ac:spMk id="6" creationId="{78E1761F-6B39-6E47-8323-5C2A96496BF6}"/>
          </ac:spMkLst>
        </pc:spChg>
        <pc:spChg chg="add mod">
          <ac:chgData name="Arthur Hicken" userId="0860f6c4-263c-48e6-b62f-ad50b038205c" providerId="ADAL" clId="{A36D0635-3F74-8642-BADA-9E10193366D8}" dt="2019-04-26T23:01:35.224" v="244"/>
          <ac:spMkLst>
            <pc:docMk/>
            <pc:sldMk cId="4041864448" sldId="1308"/>
            <ac:spMk id="7" creationId="{0DEAEC64-6C0B-6C41-8DC1-A1BB8D7AFC67}"/>
          </ac:spMkLst>
        </pc:spChg>
      </pc:sldChg>
      <pc:sldChg chg="modSp add">
        <pc:chgData name="Arthur Hicken" userId="0860f6c4-263c-48e6-b62f-ad50b038205c" providerId="ADAL" clId="{A36D0635-3F74-8642-BADA-9E10193366D8}" dt="2019-04-26T23:10:15.306" v="1484" actId="20577"/>
        <pc:sldMkLst>
          <pc:docMk/>
          <pc:sldMk cId="642398012" sldId="1309"/>
        </pc:sldMkLst>
        <pc:spChg chg="mod">
          <ac:chgData name="Arthur Hicken" userId="0860f6c4-263c-48e6-b62f-ad50b038205c" providerId="ADAL" clId="{A36D0635-3F74-8642-BADA-9E10193366D8}" dt="2019-04-26T23:02:42.090" v="327" actId="20577"/>
          <ac:spMkLst>
            <pc:docMk/>
            <pc:sldMk cId="642398012" sldId="1309"/>
            <ac:spMk id="2" creationId="{836730AD-110D-AB48-8FE9-AE21D6C9C455}"/>
          </ac:spMkLst>
        </pc:spChg>
        <pc:spChg chg="mod">
          <ac:chgData name="Arthur Hicken" userId="0860f6c4-263c-48e6-b62f-ad50b038205c" providerId="ADAL" clId="{A36D0635-3F74-8642-BADA-9E10193366D8}" dt="2019-04-26T23:10:15.306" v="1484" actId="20577"/>
          <ac:spMkLst>
            <pc:docMk/>
            <pc:sldMk cId="642398012" sldId="1309"/>
            <ac:spMk id="3" creationId="{FDF234C5-6CB1-9E40-B1FC-F7CD0702EE8D}"/>
          </ac:spMkLst>
        </pc:spChg>
      </pc:sldChg>
      <pc:sldChg chg="modSp add">
        <pc:chgData name="Arthur Hicken" userId="0860f6c4-263c-48e6-b62f-ad50b038205c" providerId="ADAL" clId="{A36D0635-3F74-8642-BADA-9E10193366D8}" dt="2019-04-26T23:04:34.222" v="585" actId="20577"/>
        <pc:sldMkLst>
          <pc:docMk/>
          <pc:sldMk cId="2680235293" sldId="1310"/>
        </pc:sldMkLst>
        <pc:spChg chg="mod">
          <ac:chgData name="Arthur Hicken" userId="0860f6c4-263c-48e6-b62f-ad50b038205c" providerId="ADAL" clId="{A36D0635-3F74-8642-BADA-9E10193366D8}" dt="2019-04-26T23:04:07.127" v="484" actId="20577"/>
          <ac:spMkLst>
            <pc:docMk/>
            <pc:sldMk cId="2680235293" sldId="1310"/>
            <ac:spMk id="2" creationId="{785E523C-3B61-8942-A8E8-3D1C7E9A5A9D}"/>
          </ac:spMkLst>
        </pc:spChg>
        <pc:spChg chg="mod">
          <ac:chgData name="Arthur Hicken" userId="0860f6c4-263c-48e6-b62f-ad50b038205c" providerId="ADAL" clId="{A36D0635-3F74-8642-BADA-9E10193366D8}" dt="2019-04-26T23:04:34.222" v="585" actId="20577"/>
          <ac:spMkLst>
            <pc:docMk/>
            <pc:sldMk cId="2680235293" sldId="1310"/>
            <ac:spMk id="3" creationId="{7F3BBFC5-291F-C24A-B5B2-13F0D8CCD130}"/>
          </ac:spMkLst>
        </pc:spChg>
      </pc:sldChg>
      <pc:sldChg chg="addSp modSp add">
        <pc:chgData name="Arthur Hicken" userId="0860f6c4-263c-48e6-b62f-ad50b038205c" providerId="ADAL" clId="{A36D0635-3F74-8642-BADA-9E10193366D8}" dt="2019-04-26T23:14:53.272" v="1593" actId="20577"/>
        <pc:sldMkLst>
          <pc:docMk/>
          <pc:sldMk cId="313418542" sldId="1311"/>
        </pc:sldMkLst>
        <pc:spChg chg="mod">
          <ac:chgData name="Arthur Hicken" userId="0860f6c4-263c-48e6-b62f-ad50b038205c" providerId="ADAL" clId="{A36D0635-3F74-8642-BADA-9E10193366D8}" dt="2019-04-26T23:04:12.589" v="492" actId="20577"/>
          <ac:spMkLst>
            <pc:docMk/>
            <pc:sldMk cId="313418542" sldId="1311"/>
            <ac:spMk id="2" creationId="{4DB57215-03A0-A64D-A5B0-450907D78332}"/>
          </ac:spMkLst>
        </pc:spChg>
        <pc:spChg chg="mod">
          <ac:chgData name="Arthur Hicken" userId="0860f6c4-263c-48e6-b62f-ad50b038205c" providerId="ADAL" clId="{A36D0635-3F74-8642-BADA-9E10193366D8}" dt="2019-04-26T23:14:53.272" v="1593" actId="20577"/>
          <ac:spMkLst>
            <pc:docMk/>
            <pc:sldMk cId="313418542" sldId="1311"/>
            <ac:spMk id="3" creationId="{7BB7D8D3-1C4A-2A4B-A32C-8E8A0DEEECB3}"/>
          </ac:spMkLst>
        </pc:spChg>
        <pc:spChg chg="add mod">
          <ac:chgData name="Arthur Hicken" userId="0860f6c4-263c-48e6-b62f-ad50b038205c" providerId="ADAL" clId="{A36D0635-3F74-8642-BADA-9E10193366D8}" dt="2019-04-26T23:08:45.523" v="1282" actId="20577"/>
          <ac:spMkLst>
            <pc:docMk/>
            <pc:sldMk cId="313418542" sldId="1311"/>
            <ac:spMk id="5" creationId="{1A41D832-A12D-134B-ABE3-3220E14F0DF7}"/>
          </ac:spMkLst>
        </pc:spChg>
      </pc:sldChg>
      <pc:sldChg chg="modSp add">
        <pc:chgData name="Arthur Hicken" userId="0860f6c4-263c-48e6-b62f-ad50b038205c" providerId="ADAL" clId="{A36D0635-3F74-8642-BADA-9E10193366D8}" dt="2019-04-26T23:08:53.330" v="1301" actId="20577"/>
        <pc:sldMkLst>
          <pc:docMk/>
          <pc:sldMk cId="3479377159" sldId="1312"/>
        </pc:sldMkLst>
        <pc:spChg chg="mod">
          <ac:chgData name="Arthur Hicken" userId="0860f6c4-263c-48e6-b62f-ad50b038205c" providerId="ADAL" clId="{A36D0635-3F74-8642-BADA-9E10193366D8}" dt="2019-04-26T23:08:53.330" v="1301" actId="20577"/>
          <ac:spMkLst>
            <pc:docMk/>
            <pc:sldMk cId="3479377159" sldId="1312"/>
            <ac:spMk id="2" creationId="{1EBB3C1C-327B-A745-B61D-5AE46EFCD4BE}"/>
          </ac:spMkLst>
        </pc:spChg>
        <pc:spChg chg="mod">
          <ac:chgData name="Arthur Hicken" userId="0860f6c4-263c-48e6-b62f-ad50b038205c" providerId="ADAL" clId="{A36D0635-3F74-8642-BADA-9E10193366D8}" dt="2019-04-26T23:08:03.676" v="1149" actId="20577"/>
          <ac:spMkLst>
            <pc:docMk/>
            <pc:sldMk cId="3479377159" sldId="1312"/>
            <ac:spMk id="3" creationId="{DECECCE9-F542-9744-AC99-F1219A7B92C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8725E-8111-4A32-B347-02968B3E296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E557621-9F0A-402C-BA74-2BC2063AE878}">
      <dgm:prSet/>
      <dgm:spPr/>
      <dgm:t>
        <a:bodyPr/>
        <a:lstStyle/>
        <a:p>
          <a:pPr rtl="0"/>
          <a:r>
            <a:rPr lang="en-US"/>
            <a:t>Detect the error</a:t>
          </a:r>
        </a:p>
      </dgm:t>
    </dgm:pt>
    <dgm:pt modelId="{6955D781-0D00-4081-B6DC-7E00F251863B}" type="parTrans" cxnId="{4496FC9A-68BA-41DE-B1CD-53108A7B04C8}">
      <dgm:prSet/>
      <dgm:spPr/>
      <dgm:t>
        <a:bodyPr/>
        <a:lstStyle/>
        <a:p>
          <a:endParaRPr lang="en-US"/>
        </a:p>
      </dgm:t>
    </dgm:pt>
    <dgm:pt modelId="{AE79CA55-3724-4E05-B963-47B5905DF71F}" type="sibTrans" cxnId="{4496FC9A-68BA-41DE-B1CD-53108A7B04C8}">
      <dgm:prSet/>
      <dgm:spPr/>
      <dgm:t>
        <a:bodyPr/>
        <a:lstStyle/>
        <a:p>
          <a:endParaRPr lang="en-US"/>
        </a:p>
      </dgm:t>
    </dgm:pt>
    <dgm:pt modelId="{C27C1605-1B82-425B-97E3-11AE513D3745}">
      <dgm:prSet/>
      <dgm:spPr/>
      <dgm:t>
        <a:bodyPr/>
        <a:lstStyle/>
        <a:p>
          <a:pPr rtl="0"/>
          <a:r>
            <a:rPr lang="en-US"/>
            <a:t>Load testing shows leaking connections to the database</a:t>
          </a:r>
        </a:p>
      </dgm:t>
    </dgm:pt>
    <dgm:pt modelId="{2EB9B47F-BA88-4B0A-9AFC-19CD730BF130}" type="parTrans" cxnId="{4BF50F84-092D-4AD5-A099-0B4215939169}">
      <dgm:prSet/>
      <dgm:spPr/>
      <dgm:t>
        <a:bodyPr/>
        <a:lstStyle/>
        <a:p>
          <a:endParaRPr lang="en-US"/>
        </a:p>
      </dgm:t>
    </dgm:pt>
    <dgm:pt modelId="{8E556FDA-348E-4ADE-83F1-EDF412793DAD}" type="sibTrans" cxnId="{4BF50F84-092D-4AD5-A099-0B4215939169}">
      <dgm:prSet/>
      <dgm:spPr/>
      <dgm:t>
        <a:bodyPr/>
        <a:lstStyle/>
        <a:p>
          <a:endParaRPr lang="en-US"/>
        </a:p>
      </dgm:t>
    </dgm:pt>
    <dgm:pt modelId="{351B39D5-9532-4712-A125-D734A4B442EB}">
      <dgm:prSet/>
      <dgm:spPr/>
      <dgm:t>
        <a:bodyPr/>
        <a:lstStyle/>
        <a:p>
          <a:pPr rtl="0"/>
          <a:r>
            <a:rPr lang="en-US"/>
            <a:t>Find the cause</a:t>
          </a:r>
        </a:p>
      </dgm:t>
    </dgm:pt>
    <dgm:pt modelId="{FB19A338-94DC-48C9-AABE-176A9B13972E}" type="parTrans" cxnId="{C8976FF9-93CF-4730-B7AD-1099AC1A067F}">
      <dgm:prSet/>
      <dgm:spPr/>
      <dgm:t>
        <a:bodyPr/>
        <a:lstStyle/>
        <a:p>
          <a:endParaRPr lang="en-US"/>
        </a:p>
      </dgm:t>
    </dgm:pt>
    <dgm:pt modelId="{0C49DB34-CCCE-4D78-8281-D11A15F3426D}" type="sibTrans" cxnId="{C8976FF9-93CF-4730-B7AD-1099AC1A067F}">
      <dgm:prSet/>
      <dgm:spPr/>
      <dgm:t>
        <a:bodyPr/>
        <a:lstStyle/>
        <a:p>
          <a:endParaRPr lang="en-US"/>
        </a:p>
      </dgm:t>
    </dgm:pt>
    <dgm:pt modelId="{956AA99A-A609-4101-B5DD-B4F7452C4E35}">
      <dgm:prSet/>
      <dgm:spPr/>
      <dgm:t>
        <a:bodyPr/>
        <a:lstStyle/>
        <a:p>
          <a:pPr rtl="0"/>
          <a:r>
            <a:rPr lang="en-US" dirty="0"/>
            <a:t>Open connections aren’t being closed, causing resource leaks</a:t>
          </a:r>
        </a:p>
      </dgm:t>
    </dgm:pt>
    <dgm:pt modelId="{318D0CDA-D993-4F27-8FBF-66A789FF8087}" type="parTrans" cxnId="{3531B027-46E7-4F7B-BD52-3E5E5ED55800}">
      <dgm:prSet/>
      <dgm:spPr/>
      <dgm:t>
        <a:bodyPr/>
        <a:lstStyle/>
        <a:p>
          <a:endParaRPr lang="en-US"/>
        </a:p>
      </dgm:t>
    </dgm:pt>
    <dgm:pt modelId="{F5B20D20-E0CD-4959-9386-C902775B2713}" type="sibTrans" cxnId="{3531B027-46E7-4F7B-BD52-3E5E5ED55800}">
      <dgm:prSet/>
      <dgm:spPr/>
      <dgm:t>
        <a:bodyPr/>
        <a:lstStyle/>
        <a:p>
          <a:endParaRPr lang="en-US"/>
        </a:p>
      </dgm:t>
    </dgm:pt>
    <dgm:pt modelId="{1B1CF4B2-F41D-4AC3-A527-4E5AB61330F3}">
      <dgm:prSet/>
      <dgm:spPr/>
      <dgm:t>
        <a:bodyPr/>
        <a:lstStyle/>
        <a:p>
          <a:pPr rtl="0"/>
          <a:r>
            <a:rPr lang="en-US"/>
            <a:t>Locate the point in production that caused the error</a:t>
          </a:r>
        </a:p>
      </dgm:t>
    </dgm:pt>
    <dgm:pt modelId="{8813C208-86F7-4037-804D-4E7AE5A125FF}" type="parTrans" cxnId="{15428DDD-C609-4DC1-959D-07FF771FAB55}">
      <dgm:prSet/>
      <dgm:spPr/>
      <dgm:t>
        <a:bodyPr/>
        <a:lstStyle/>
        <a:p>
          <a:endParaRPr lang="en-US"/>
        </a:p>
      </dgm:t>
    </dgm:pt>
    <dgm:pt modelId="{EDD7A8E3-9A11-4952-9297-703F033BFF47}" type="sibTrans" cxnId="{15428DDD-C609-4DC1-959D-07FF771FAB55}">
      <dgm:prSet/>
      <dgm:spPr/>
      <dgm:t>
        <a:bodyPr/>
        <a:lstStyle/>
        <a:p>
          <a:endParaRPr lang="en-US"/>
        </a:p>
      </dgm:t>
    </dgm:pt>
    <dgm:pt modelId="{9D6B4A26-5930-4ED2-8E44-217A9520D53B}">
      <dgm:prSet/>
      <dgm:spPr/>
      <dgm:t>
        <a:bodyPr/>
        <a:lstStyle/>
        <a:p>
          <a:pPr rtl="0"/>
          <a:r>
            <a:rPr lang="en-US"/>
            <a:t>Developer has forgotten to close db connections upon client termination</a:t>
          </a:r>
        </a:p>
      </dgm:t>
    </dgm:pt>
    <dgm:pt modelId="{706C5521-0883-4AAA-B76A-5F6BEF20A5F4}" type="parTrans" cxnId="{1AF2C071-613F-406A-94D5-6F372A43C27F}">
      <dgm:prSet/>
      <dgm:spPr/>
      <dgm:t>
        <a:bodyPr/>
        <a:lstStyle/>
        <a:p>
          <a:endParaRPr lang="en-US"/>
        </a:p>
      </dgm:t>
    </dgm:pt>
    <dgm:pt modelId="{523E3126-8074-49F2-AB12-053721D7CC62}" type="sibTrans" cxnId="{1AF2C071-613F-406A-94D5-6F372A43C27F}">
      <dgm:prSet/>
      <dgm:spPr/>
      <dgm:t>
        <a:bodyPr/>
        <a:lstStyle/>
        <a:p>
          <a:endParaRPr lang="en-US"/>
        </a:p>
      </dgm:t>
    </dgm:pt>
    <dgm:pt modelId="{710303DC-0494-4194-991A-E7F0C8C80A20}">
      <dgm:prSet/>
      <dgm:spPr/>
      <dgm:t>
        <a:bodyPr/>
        <a:lstStyle/>
        <a:p>
          <a:pPr rtl="0"/>
          <a:r>
            <a:rPr lang="en-US"/>
            <a:t>Implement preventative process</a:t>
          </a:r>
        </a:p>
      </dgm:t>
    </dgm:pt>
    <dgm:pt modelId="{E512466B-9586-4EA2-B59D-A9C4E41FBAF4}" type="parTrans" cxnId="{67018966-0408-406C-BB69-DF04C53EC5B2}">
      <dgm:prSet/>
      <dgm:spPr/>
      <dgm:t>
        <a:bodyPr/>
        <a:lstStyle/>
        <a:p>
          <a:endParaRPr lang="en-US"/>
        </a:p>
      </dgm:t>
    </dgm:pt>
    <dgm:pt modelId="{0DB69FF4-67F4-458E-93E7-9EABFACCC298}" type="sibTrans" cxnId="{67018966-0408-406C-BB69-DF04C53EC5B2}">
      <dgm:prSet/>
      <dgm:spPr/>
      <dgm:t>
        <a:bodyPr/>
        <a:lstStyle/>
        <a:p>
          <a:endParaRPr lang="en-US"/>
        </a:p>
      </dgm:t>
    </dgm:pt>
    <dgm:pt modelId="{F4CCAC64-919E-4D70-8CA0-FB9FB1E2CAF5}">
      <dgm:prSet/>
      <dgm:spPr/>
      <dgm:t>
        <a:bodyPr/>
        <a:lstStyle/>
        <a:p>
          <a:pPr rtl="0"/>
          <a:r>
            <a:rPr lang="en-US"/>
            <a:t>Use a coding standard to ensure each open connection is closed before exit</a:t>
          </a:r>
        </a:p>
      </dgm:t>
    </dgm:pt>
    <dgm:pt modelId="{FB3C88D3-777E-4EB3-8603-30228B034C69}" type="parTrans" cxnId="{3F99A4EF-B84B-42E4-844A-FEA0A42C6A4E}">
      <dgm:prSet/>
      <dgm:spPr/>
      <dgm:t>
        <a:bodyPr/>
        <a:lstStyle/>
        <a:p>
          <a:endParaRPr lang="en-US"/>
        </a:p>
      </dgm:t>
    </dgm:pt>
    <dgm:pt modelId="{48BB1C8D-744A-4475-B0AB-177E53835EE5}" type="sibTrans" cxnId="{3F99A4EF-B84B-42E4-844A-FEA0A42C6A4E}">
      <dgm:prSet/>
      <dgm:spPr/>
      <dgm:t>
        <a:bodyPr/>
        <a:lstStyle/>
        <a:p>
          <a:endParaRPr lang="en-US"/>
        </a:p>
      </dgm:t>
    </dgm:pt>
    <dgm:pt modelId="{D836F5F1-F387-4190-9576-D077F1937F45}">
      <dgm:prSet/>
      <dgm:spPr/>
      <dgm:t>
        <a:bodyPr/>
        <a:lstStyle/>
        <a:p>
          <a:pPr rtl="0"/>
          <a:r>
            <a:rPr lang="en-US"/>
            <a:t>Monitor the process</a:t>
          </a:r>
        </a:p>
      </dgm:t>
    </dgm:pt>
    <dgm:pt modelId="{48A590E6-62D3-4D90-822D-FD421E88F2BD}" type="parTrans" cxnId="{E5009C2E-4680-405A-A0FF-0C80A7367D46}">
      <dgm:prSet/>
      <dgm:spPr/>
      <dgm:t>
        <a:bodyPr/>
        <a:lstStyle/>
        <a:p>
          <a:endParaRPr lang="en-US"/>
        </a:p>
      </dgm:t>
    </dgm:pt>
    <dgm:pt modelId="{A130FFD8-9F5B-4107-B572-AAE35E293684}" type="sibTrans" cxnId="{E5009C2E-4680-405A-A0FF-0C80A7367D46}">
      <dgm:prSet/>
      <dgm:spPr/>
      <dgm:t>
        <a:bodyPr/>
        <a:lstStyle/>
        <a:p>
          <a:endParaRPr lang="en-US"/>
        </a:p>
      </dgm:t>
    </dgm:pt>
    <dgm:pt modelId="{096D7224-894A-417F-B6B6-A957E4103B5A}">
      <dgm:prSet/>
      <dgm:spPr/>
      <dgm:t>
        <a:bodyPr/>
        <a:lstStyle/>
        <a:p>
          <a:pPr rtl="0"/>
          <a:r>
            <a:rPr lang="en-US"/>
            <a:t>Use static analysis to enforce the standard</a:t>
          </a:r>
        </a:p>
      </dgm:t>
    </dgm:pt>
    <dgm:pt modelId="{DDE17040-4431-40B9-A7CF-EE9E9AA742DC}" type="parTrans" cxnId="{9D181DE6-B97F-4B28-9ABF-96E874F43326}">
      <dgm:prSet/>
      <dgm:spPr/>
      <dgm:t>
        <a:bodyPr/>
        <a:lstStyle/>
        <a:p>
          <a:endParaRPr lang="en-US"/>
        </a:p>
      </dgm:t>
    </dgm:pt>
    <dgm:pt modelId="{3DEC3EFB-D627-45B7-AC88-612D154B7AC3}" type="sibTrans" cxnId="{9D181DE6-B97F-4B28-9ABF-96E874F43326}">
      <dgm:prSet/>
      <dgm:spPr/>
      <dgm:t>
        <a:bodyPr/>
        <a:lstStyle/>
        <a:p>
          <a:endParaRPr lang="en-US"/>
        </a:p>
      </dgm:t>
    </dgm:pt>
    <dgm:pt modelId="{C63059B9-D17B-4FFF-B7B4-BA39A354A6F7}">
      <dgm:prSet/>
      <dgm:spPr/>
      <dgm:t>
        <a:bodyPr/>
        <a:lstStyle/>
        <a:p>
          <a:pPr rtl="0"/>
          <a:r>
            <a:rPr lang="en-US"/>
            <a:t>Add regression test</a:t>
          </a:r>
        </a:p>
      </dgm:t>
    </dgm:pt>
    <dgm:pt modelId="{DC1621EC-BFF4-424C-AFBC-B85E2A439D44}" type="parTrans" cxnId="{E1E11267-429C-4CC4-BBA8-D96136A11202}">
      <dgm:prSet/>
      <dgm:spPr/>
      <dgm:t>
        <a:bodyPr/>
        <a:lstStyle/>
        <a:p>
          <a:endParaRPr lang="en-US"/>
        </a:p>
      </dgm:t>
    </dgm:pt>
    <dgm:pt modelId="{66CB1E8E-DA56-4124-AF6D-CFB8819DFBD9}" type="sibTrans" cxnId="{E1E11267-429C-4CC4-BBA8-D96136A11202}">
      <dgm:prSet/>
      <dgm:spPr/>
      <dgm:t>
        <a:bodyPr/>
        <a:lstStyle/>
        <a:p>
          <a:endParaRPr lang="en-US"/>
        </a:p>
      </dgm:t>
    </dgm:pt>
    <dgm:pt modelId="{944CC826-1317-476E-A2BA-A66E5B730BF3}">
      <dgm:prSet/>
      <dgm:spPr/>
      <dgm:t>
        <a:bodyPr/>
        <a:lstStyle/>
        <a:p>
          <a:pPr rtl="0"/>
          <a:r>
            <a:rPr lang="en-US"/>
            <a:t>Add a test to see the problem was fixed and doesn’t return</a:t>
          </a:r>
        </a:p>
      </dgm:t>
    </dgm:pt>
    <dgm:pt modelId="{3DF4F64E-5C66-4378-A4DE-928BEB657F4D}" type="parTrans" cxnId="{2F83E3BA-9525-434C-8432-5754F0C380B5}">
      <dgm:prSet/>
      <dgm:spPr/>
      <dgm:t>
        <a:bodyPr/>
        <a:lstStyle/>
        <a:p>
          <a:endParaRPr lang="en-US"/>
        </a:p>
      </dgm:t>
    </dgm:pt>
    <dgm:pt modelId="{C9850163-B2A7-4AEB-8B48-307CE7703744}" type="sibTrans" cxnId="{2F83E3BA-9525-434C-8432-5754F0C380B5}">
      <dgm:prSet/>
      <dgm:spPr/>
      <dgm:t>
        <a:bodyPr/>
        <a:lstStyle/>
        <a:p>
          <a:endParaRPr lang="en-US"/>
        </a:p>
      </dgm:t>
    </dgm:pt>
    <dgm:pt modelId="{514618C0-3F74-423A-B0BE-59AA05450C68}" type="pres">
      <dgm:prSet presAssocID="{A5C8725E-8111-4A32-B347-02968B3E296A}" presName="linear" presStyleCnt="0">
        <dgm:presLayoutVars>
          <dgm:animLvl val="lvl"/>
          <dgm:resizeHandles val="exact"/>
        </dgm:presLayoutVars>
      </dgm:prSet>
      <dgm:spPr/>
    </dgm:pt>
    <dgm:pt modelId="{23020A0D-3262-459E-9AAF-C2B426292DF9}" type="pres">
      <dgm:prSet presAssocID="{8E557621-9F0A-402C-BA74-2BC2063AE878}" presName="parentText" presStyleLbl="node1" presStyleIdx="0" presStyleCnt="6">
        <dgm:presLayoutVars>
          <dgm:chMax val="0"/>
          <dgm:bulletEnabled val="1"/>
        </dgm:presLayoutVars>
      </dgm:prSet>
      <dgm:spPr/>
    </dgm:pt>
    <dgm:pt modelId="{48ACF8D1-D400-4CE7-A2C8-2A0905442FD4}" type="pres">
      <dgm:prSet presAssocID="{8E557621-9F0A-402C-BA74-2BC2063AE878}" presName="childText" presStyleLbl="revTx" presStyleIdx="0" presStyleCnt="6">
        <dgm:presLayoutVars>
          <dgm:bulletEnabled val="1"/>
        </dgm:presLayoutVars>
      </dgm:prSet>
      <dgm:spPr/>
    </dgm:pt>
    <dgm:pt modelId="{408D804A-2FFE-4BE3-95B8-C6068C4E6C0C}" type="pres">
      <dgm:prSet presAssocID="{351B39D5-9532-4712-A125-D734A4B442EB}" presName="parentText" presStyleLbl="node1" presStyleIdx="1" presStyleCnt="6">
        <dgm:presLayoutVars>
          <dgm:chMax val="0"/>
          <dgm:bulletEnabled val="1"/>
        </dgm:presLayoutVars>
      </dgm:prSet>
      <dgm:spPr/>
    </dgm:pt>
    <dgm:pt modelId="{17F5FB78-BB9B-4A13-A45A-4B445034CCC9}" type="pres">
      <dgm:prSet presAssocID="{351B39D5-9532-4712-A125-D734A4B442EB}" presName="childText" presStyleLbl="revTx" presStyleIdx="1" presStyleCnt="6">
        <dgm:presLayoutVars>
          <dgm:bulletEnabled val="1"/>
        </dgm:presLayoutVars>
      </dgm:prSet>
      <dgm:spPr/>
    </dgm:pt>
    <dgm:pt modelId="{16318319-9798-4096-AEF1-F73C33A873E6}" type="pres">
      <dgm:prSet presAssocID="{1B1CF4B2-F41D-4AC3-A527-4E5AB61330F3}" presName="parentText" presStyleLbl="node1" presStyleIdx="2" presStyleCnt="6">
        <dgm:presLayoutVars>
          <dgm:chMax val="0"/>
          <dgm:bulletEnabled val="1"/>
        </dgm:presLayoutVars>
      </dgm:prSet>
      <dgm:spPr/>
    </dgm:pt>
    <dgm:pt modelId="{EDEE8806-B02B-4DA6-8D48-7B04931B74DC}" type="pres">
      <dgm:prSet presAssocID="{1B1CF4B2-F41D-4AC3-A527-4E5AB61330F3}" presName="childText" presStyleLbl="revTx" presStyleIdx="2" presStyleCnt="6">
        <dgm:presLayoutVars>
          <dgm:bulletEnabled val="1"/>
        </dgm:presLayoutVars>
      </dgm:prSet>
      <dgm:spPr/>
    </dgm:pt>
    <dgm:pt modelId="{10B43556-6962-4A53-B597-F4B039661CA0}" type="pres">
      <dgm:prSet presAssocID="{710303DC-0494-4194-991A-E7F0C8C80A20}" presName="parentText" presStyleLbl="node1" presStyleIdx="3" presStyleCnt="6">
        <dgm:presLayoutVars>
          <dgm:chMax val="0"/>
          <dgm:bulletEnabled val="1"/>
        </dgm:presLayoutVars>
      </dgm:prSet>
      <dgm:spPr/>
    </dgm:pt>
    <dgm:pt modelId="{064BB59B-687F-437C-9815-5B10A1F941EC}" type="pres">
      <dgm:prSet presAssocID="{710303DC-0494-4194-991A-E7F0C8C80A20}" presName="childText" presStyleLbl="revTx" presStyleIdx="3" presStyleCnt="6">
        <dgm:presLayoutVars>
          <dgm:bulletEnabled val="1"/>
        </dgm:presLayoutVars>
      </dgm:prSet>
      <dgm:spPr/>
    </dgm:pt>
    <dgm:pt modelId="{3B9A0892-B4D1-4E4C-9FF7-1D5920825C8B}" type="pres">
      <dgm:prSet presAssocID="{D836F5F1-F387-4190-9576-D077F1937F45}" presName="parentText" presStyleLbl="node1" presStyleIdx="4" presStyleCnt="6">
        <dgm:presLayoutVars>
          <dgm:chMax val="0"/>
          <dgm:bulletEnabled val="1"/>
        </dgm:presLayoutVars>
      </dgm:prSet>
      <dgm:spPr/>
    </dgm:pt>
    <dgm:pt modelId="{9B486D57-8B2A-4541-ABA5-CEA7690462F3}" type="pres">
      <dgm:prSet presAssocID="{D836F5F1-F387-4190-9576-D077F1937F45}" presName="childText" presStyleLbl="revTx" presStyleIdx="4" presStyleCnt="6">
        <dgm:presLayoutVars>
          <dgm:bulletEnabled val="1"/>
        </dgm:presLayoutVars>
      </dgm:prSet>
      <dgm:spPr/>
    </dgm:pt>
    <dgm:pt modelId="{996887A8-B8EF-489D-8C46-DB13AB588647}" type="pres">
      <dgm:prSet presAssocID="{C63059B9-D17B-4FFF-B7B4-BA39A354A6F7}" presName="parentText" presStyleLbl="node1" presStyleIdx="5" presStyleCnt="6">
        <dgm:presLayoutVars>
          <dgm:chMax val="0"/>
          <dgm:bulletEnabled val="1"/>
        </dgm:presLayoutVars>
      </dgm:prSet>
      <dgm:spPr/>
    </dgm:pt>
    <dgm:pt modelId="{6713730B-2818-4525-BCB6-60878867A734}" type="pres">
      <dgm:prSet presAssocID="{C63059B9-D17B-4FFF-B7B4-BA39A354A6F7}" presName="childText" presStyleLbl="revTx" presStyleIdx="5" presStyleCnt="6">
        <dgm:presLayoutVars>
          <dgm:bulletEnabled val="1"/>
        </dgm:presLayoutVars>
      </dgm:prSet>
      <dgm:spPr/>
    </dgm:pt>
  </dgm:ptLst>
  <dgm:cxnLst>
    <dgm:cxn modelId="{9697330D-4933-544F-9374-2F2FD15C72D8}" type="presOf" srcId="{956AA99A-A609-4101-B5DD-B4F7452C4E35}" destId="{17F5FB78-BB9B-4A13-A45A-4B445034CCC9}" srcOrd="0" destOrd="0" presId="urn:microsoft.com/office/officeart/2005/8/layout/vList2"/>
    <dgm:cxn modelId="{C73D8F0E-27D3-4D43-9769-9693EF3B3A9B}" type="presOf" srcId="{944CC826-1317-476E-A2BA-A66E5B730BF3}" destId="{6713730B-2818-4525-BCB6-60878867A734}" srcOrd="0" destOrd="0" presId="urn:microsoft.com/office/officeart/2005/8/layout/vList2"/>
    <dgm:cxn modelId="{3531B027-46E7-4F7B-BD52-3E5E5ED55800}" srcId="{351B39D5-9532-4712-A125-D734A4B442EB}" destId="{956AA99A-A609-4101-B5DD-B4F7452C4E35}" srcOrd="0" destOrd="0" parTransId="{318D0CDA-D993-4F27-8FBF-66A789FF8087}" sibTransId="{F5B20D20-E0CD-4959-9386-C902775B2713}"/>
    <dgm:cxn modelId="{E5009C2E-4680-405A-A0FF-0C80A7367D46}" srcId="{A5C8725E-8111-4A32-B347-02968B3E296A}" destId="{D836F5F1-F387-4190-9576-D077F1937F45}" srcOrd="4" destOrd="0" parTransId="{48A590E6-62D3-4D90-822D-FD421E88F2BD}" sibTransId="{A130FFD8-9F5B-4107-B572-AAE35E293684}"/>
    <dgm:cxn modelId="{67018966-0408-406C-BB69-DF04C53EC5B2}" srcId="{A5C8725E-8111-4A32-B347-02968B3E296A}" destId="{710303DC-0494-4194-991A-E7F0C8C80A20}" srcOrd="3" destOrd="0" parTransId="{E512466B-9586-4EA2-B59D-A9C4E41FBAF4}" sibTransId="{0DB69FF4-67F4-458E-93E7-9EABFACCC298}"/>
    <dgm:cxn modelId="{4498C366-37C7-6D4E-9720-E27D10C304F4}" type="presOf" srcId="{F4CCAC64-919E-4D70-8CA0-FB9FB1E2CAF5}" destId="{064BB59B-687F-437C-9815-5B10A1F941EC}" srcOrd="0" destOrd="0" presId="urn:microsoft.com/office/officeart/2005/8/layout/vList2"/>
    <dgm:cxn modelId="{E1E11267-429C-4CC4-BBA8-D96136A11202}" srcId="{A5C8725E-8111-4A32-B347-02968B3E296A}" destId="{C63059B9-D17B-4FFF-B7B4-BA39A354A6F7}" srcOrd="5" destOrd="0" parTransId="{DC1621EC-BFF4-424C-AFBC-B85E2A439D44}" sibTransId="{66CB1E8E-DA56-4124-AF6D-CFB8819DFBD9}"/>
    <dgm:cxn modelId="{6059F970-89B9-AE47-B291-A1E0CF5F4E7E}" type="presOf" srcId="{C27C1605-1B82-425B-97E3-11AE513D3745}" destId="{48ACF8D1-D400-4CE7-A2C8-2A0905442FD4}" srcOrd="0" destOrd="0" presId="urn:microsoft.com/office/officeart/2005/8/layout/vList2"/>
    <dgm:cxn modelId="{1AF2C071-613F-406A-94D5-6F372A43C27F}" srcId="{1B1CF4B2-F41D-4AC3-A527-4E5AB61330F3}" destId="{9D6B4A26-5930-4ED2-8E44-217A9520D53B}" srcOrd="0" destOrd="0" parTransId="{706C5521-0883-4AAA-B76A-5F6BEF20A5F4}" sibTransId="{523E3126-8074-49F2-AB12-053721D7CC62}"/>
    <dgm:cxn modelId="{ADAC5076-0118-B84E-80F9-31B2AE66AA60}" type="presOf" srcId="{096D7224-894A-417F-B6B6-A957E4103B5A}" destId="{9B486D57-8B2A-4541-ABA5-CEA7690462F3}" srcOrd="0" destOrd="0" presId="urn:microsoft.com/office/officeart/2005/8/layout/vList2"/>
    <dgm:cxn modelId="{6ED1F657-71F7-574A-AD7E-A0096B0319DA}" type="presOf" srcId="{C63059B9-D17B-4FFF-B7B4-BA39A354A6F7}" destId="{996887A8-B8EF-489D-8C46-DB13AB588647}" srcOrd="0" destOrd="0" presId="urn:microsoft.com/office/officeart/2005/8/layout/vList2"/>
    <dgm:cxn modelId="{4BF50F84-092D-4AD5-A099-0B4215939169}" srcId="{8E557621-9F0A-402C-BA74-2BC2063AE878}" destId="{C27C1605-1B82-425B-97E3-11AE513D3745}" srcOrd="0" destOrd="0" parTransId="{2EB9B47F-BA88-4B0A-9AFC-19CD730BF130}" sibTransId="{8E556FDA-348E-4ADE-83F1-EDF412793DAD}"/>
    <dgm:cxn modelId="{7DCA4884-35B1-074F-9AD4-6D3E6F065158}" type="presOf" srcId="{710303DC-0494-4194-991A-E7F0C8C80A20}" destId="{10B43556-6962-4A53-B597-F4B039661CA0}" srcOrd="0" destOrd="0" presId="urn:microsoft.com/office/officeart/2005/8/layout/vList2"/>
    <dgm:cxn modelId="{1E5B9A93-58C3-3743-9A3C-528AEAF2AFC5}" type="presOf" srcId="{1B1CF4B2-F41D-4AC3-A527-4E5AB61330F3}" destId="{16318319-9798-4096-AEF1-F73C33A873E6}" srcOrd="0" destOrd="0" presId="urn:microsoft.com/office/officeart/2005/8/layout/vList2"/>
    <dgm:cxn modelId="{4496FC9A-68BA-41DE-B1CD-53108A7B04C8}" srcId="{A5C8725E-8111-4A32-B347-02968B3E296A}" destId="{8E557621-9F0A-402C-BA74-2BC2063AE878}" srcOrd="0" destOrd="0" parTransId="{6955D781-0D00-4081-B6DC-7E00F251863B}" sibTransId="{AE79CA55-3724-4E05-B963-47B5905DF71F}"/>
    <dgm:cxn modelId="{2F83E3BA-9525-434C-8432-5754F0C380B5}" srcId="{C63059B9-D17B-4FFF-B7B4-BA39A354A6F7}" destId="{944CC826-1317-476E-A2BA-A66E5B730BF3}" srcOrd="0" destOrd="0" parTransId="{3DF4F64E-5C66-4378-A4DE-928BEB657F4D}" sibTransId="{C9850163-B2A7-4AEB-8B48-307CE7703744}"/>
    <dgm:cxn modelId="{630A7DC0-CC1B-B442-8BDB-8A6B69F99476}" type="presOf" srcId="{8E557621-9F0A-402C-BA74-2BC2063AE878}" destId="{23020A0D-3262-459E-9AAF-C2B426292DF9}" srcOrd="0" destOrd="0" presId="urn:microsoft.com/office/officeart/2005/8/layout/vList2"/>
    <dgm:cxn modelId="{EE6308C9-AAF4-3844-9F9B-75F55D4DA5E9}" type="presOf" srcId="{9D6B4A26-5930-4ED2-8E44-217A9520D53B}" destId="{EDEE8806-B02B-4DA6-8D48-7B04931B74DC}" srcOrd="0" destOrd="0" presId="urn:microsoft.com/office/officeart/2005/8/layout/vList2"/>
    <dgm:cxn modelId="{15428DDD-C609-4DC1-959D-07FF771FAB55}" srcId="{A5C8725E-8111-4A32-B347-02968B3E296A}" destId="{1B1CF4B2-F41D-4AC3-A527-4E5AB61330F3}" srcOrd="2" destOrd="0" parTransId="{8813C208-86F7-4037-804D-4E7AE5A125FF}" sibTransId="{EDD7A8E3-9A11-4952-9297-703F033BFF47}"/>
    <dgm:cxn modelId="{F1067BDF-0CCA-6B4F-87A9-681A87513D71}" type="presOf" srcId="{D836F5F1-F387-4190-9576-D077F1937F45}" destId="{3B9A0892-B4D1-4E4C-9FF7-1D5920825C8B}" srcOrd="0" destOrd="0" presId="urn:microsoft.com/office/officeart/2005/8/layout/vList2"/>
    <dgm:cxn modelId="{8D0BF8E4-30E4-FA4A-A0BB-8B97A737160F}" type="presOf" srcId="{A5C8725E-8111-4A32-B347-02968B3E296A}" destId="{514618C0-3F74-423A-B0BE-59AA05450C68}" srcOrd="0" destOrd="0" presId="urn:microsoft.com/office/officeart/2005/8/layout/vList2"/>
    <dgm:cxn modelId="{9D181DE6-B97F-4B28-9ABF-96E874F43326}" srcId="{D836F5F1-F387-4190-9576-D077F1937F45}" destId="{096D7224-894A-417F-B6B6-A957E4103B5A}" srcOrd="0" destOrd="0" parTransId="{DDE17040-4431-40B9-A7CF-EE9E9AA742DC}" sibTransId="{3DEC3EFB-D627-45B7-AC88-612D154B7AC3}"/>
    <dgm:cxn modelId="{3F99A4EF-B84B-42E4-844A-FEA0A42C6A4E}" srcId="{710303DC-0494-4194-991A-E7F0C8C80A20}" destId="{F4CCAC64-919E-4D70-8CA0-FB9FB1E2CAF5}" srcOrd="0" destOrd="0" parTransId="{FB3C88D3-777E-4EB3-8603-30228B034C69}" sibTransId="{48BB1C8D-744A-4475-B0AB-177E53835EE5}"/>
    <dgm:cxn modelId="{E857B5F8-B3D8-B942-8B76-9D03B799374F}" type="presOf" srcId="{351B39D5-9532-4712-A125-D734A4B442EB}" destId="{408D804A-2FFE-4BE3-95B8-C6068C4E6C0C}" srcOrd="0" destOrd="0" presId="urn:microsoft.com/office/officeart/2005/8/layout/vList2"/>
    <dgm:cxn modelId="{C8976FF9-93CF-4730-B7AD-1099AC1A067F}" srcId="{A5C8725E-8111-4A32-B347-02968B3E296A}" destId="{351B39D5-9532-4712-A125-D734A4B442EB}" srcOrd="1" destOrd="0" parTransId="{FB19A338-94DC-48C9-AABE-176A9B13972E}" sibTransId="{0C49DB34-CCCE-4D78-8281-D11A15F3426D}"/>
    <dgm:cxn modelId="{267E344D-AD2F-CC40-AC88-7A4F91B73CD1}" type="presParOf" srcId="{514618C0-3F74-423A-B0BE-59AA05450C68}" destId="{23020A0D-3262-459E-9AAF-C2B426292DF9}" srcOrd="0" destOrd="0" presId="urn:microsoft.com/office/officeart/2005/8/layout/vList2"/>
    <dgm:cxn modelId="{4E57A3F2-C2A3-1D48-95D4-D43F0DE61523}" type="presParOf" srcId="{514618C0-3F74-423A-B0BE-59AA05450C68}" destId="{48ACF8D1-D400-4CE7-A2C8-2A0905442FD4}" srcOrd="1" destOrd="0" presId="urn:microsoft.com/office/officeart/2005/8/layout/vList2"/>
    <dgm:cxn modelId="{9049CC1B-413A-3643-A7DA-FCCE528E2EBD}" type="presParOf" srcId="{514618C0-3F74-423A-B0BE-59AA05450C68}" destId="{408D804A-2FFE-4BE3-95B8-C6068C4E6C0C}" srcOrd="2" destOrd="0" presId="urn:microsoft.com/office/officeart/2005/8/layout/vList2"/>
    <dgm:cxn modelId="{ACEE612F-485E-5C45-B96B-785831E193D7}" type="presParOf" srcId="{514618C0-3F74-423A-B0BE-59AA05450C68}" destId="{17F5FB78-BB9B-4A13-A45A-4B445034CCC9}" srcOrd="3" destOrd="0" presId="urn:microsoft.com/office/officeart/2005/8/layout/vList2"/>
    <dgm:cxn modelId="{2C998172-695D-554E-B539-DDB7A06EBA9B}" type="presParOf" srcId="{514618C0-3F74-423A-B0BE-59AA05450C68}" destId="{16318319-9798-4096-AEF1-F73C33A873E6}" srcOrd="4" destOrd="0" presId="urn:microsoft.com/office/officeart/2005/8/layout/vList2"/>
    <dgm:cxn modelId="{F67AB880-7380-2C4A-A6E3-A59A6387F480}" type="presParOf" srcId="{514618C0-3F74-423A-B0BE-59AA05450C68}" destId="{EDEE8806-B02B-4DA6-8D48-7B04931B74DC}" srcOrd="5" destOrd="0" presId="urn:microsoft.com/office/officeart/2005/8/layout/vList2"/>
    <dgm:cxn modelId="{0347989D-DF98-A640-B414-9673DE02EE18}" type="presParOf" srcId="{514618C0-3F74-423A-B0BE-59AA05450C68}" destId="{10B43556-6962-4A53-B597-F4B039661CA0}" srcOrd="6" destOrd="0" presId="urn:microsoft.com/office/officeart/2005/8/layout/vList2"/>
    <dgm:cxn modelId="{D7C742EC-15B8-3F4F-86A4-2EF96F5E0CA2}" type="presParOf" srcId="{514618C0-3F74-423A-B0BE-59AA05450C68}" destId="{064BB59B-687F-437C-9815-5B10A1F941EC}" srcOrd="7" destOrd="0" presId="urn:microsoft.com/office/officeart/2005/8/layout/vList2"/>
    <dgm:cxn modelId="{15A74C1E-916C-AE4C-BB81-506026448C62}" type="presParOf" srcId="{514618C0-3F74-423A-B0BE-59AA05450C68}" destId="{3B9A0892-B4D1-4E4C-9FF7-1D5920825C8B}" srcOrd="8" destOrd="0" presId="urn:microsoft.com/office/officeart/2005/8/layout/vList2"/>
    <dgm:cxn modelId="{A4D6C817-6F9E-0249-8C51-FBD05ECF1897}" type="presParOf" srcId="{514618C0-3F74-423A-B0BE-59AA05450C68}" destId="{9B486D57-8B2A-4541-ABA5-CEA7690462F3}" srcOrd="9" destOrd="0" presId="urn:microsoft.com/office/officeart/2005/8/layout/vList2"/>
    <dgm:cxn modelId="{1827FFA5-FF42-3443-A03B-E73272AE3AC4}" type="presParOf" srcId="{514618C0-3F74-423A-B0BE-59AA05450C68}" destId="{996887A8-B8EF-489D-8C46-DB13AB588647}" srcOrd="10" destOrd="0" presId="urn:microsoft.com/office/officeart/2005/8/layout/vList2"/>
    <dgm:cxn modelId="{21270F1A-6FA8-5E45-9F11-1C5E2BCA089C}" type="presParOf" srcId="{514618C0-3F74-423A-B0BE-59AA05450C68}" destId="{6713730B-2818-4525-BCB6-60878867A734}"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68D4C-6A48-1841-AACE-3C5D37E6FAB6}" type="doc">
      <dgm:prSet loTypeId="urn:microsoft.com/office/officeart/2005/8/layout/vList2" loCatId="" qsTypeId="urn:microsoft.com/office/officeart/2005/8/quickstyle/simple4" qsCatId="simple" csTypeId="urn:microsoft.com/office/officeart/2005/8/colors/accent1_2" csCatId="accent1"/>
      <dgm:spPr/>
      <dgm:t>
        <a:bodyPr/>
        <a:lstStyle/>
        <a:p>
          <a:endParaRPr lang="en-US"/>
        </a:p>
      </dgm:t>
    </dgm:pt>
    <dgm:pt modelId="{AA44AD60-2F86-BF49-9DC4-1E8A485D6811}">
      <dgm:prSet/>
      <dgm:spPr/>
      <dgm:t>
        <a:bodyPr/>
        <a:lstStyle/>
        <a:p>
          <a:pPr rtl="0"/>
          <a:r>
            <a:rPr lang="en-US"/>
            <a:t>MISRA C 2004 20.3 </a:t>
          </a:r>
        </a:p>
      </dgm:t>
    </dgm:pt>
    <dgm:pt modelId="{CD1444C6-0329-E444-BCA0-8A74F9CCD63D}" type="parTrans" cxnId="{1E6F5A65-8F14-CF45-8258-DD875050C269}">
      <dgm:prSet/>
      <dgm:spPr/>
      <dgm:t>
        <a:bodyPr/>
        <a:lstStyle/>
        <a:p>
          <a:endParaRPr lang="en-US"/>
        </a:p>
      </dgm:t>
    </dgm:pt>
    <dgm:pt modelId="{A589A857-48BA-E24B-82D6-BBB0ABFA2204}" type="sibTrans" cxnId="{1E6F5A65-8F14-CF45-8258-DD875050C269}">
      <dgm:prSet/>
      <dgm:spPr/>
      <dgm:t>
        <a:bodyPr/>
        <a:lstStyle/>
        <a:p>
          <a:endParaRPr lang="en-US"/>
        </a:p>
      </dgm:t>
    </dgm:pt>
    <dgm:pt modelId="{940CE57A-D8D4-594F-88C1-E740DA291E04}">
      <dgm:prSet/>
      <dgm:spPr/>
      <dgm:t>
        <a:bodyPr/>
        <a:lstStyle/>
        <a:p>
          <a:pPr rtl="0"/>
          <a:r>
            <a:rPr lang="en-US"/>
            <a:t>“The validity of values passed to library functions shall be checked”</a:t>
          </a:r>
        </a:p>
      </dgm:t>
    </dgm:pt>
    <dgm:pt modelId="{1880FDAC-DCB4-4248-8716-6706C15BB19E}" type="parTrans" cxnId="{3BA05EDE-0F8A-1F4A-817C-DF4ECA3048DE}">
      <dgm:prSet/>
      <dgm:spPr/>
      <dgm:t>
        <a:bodyPr/>
        <a:lstStyle/>
        <a:p>
          <a:endParaRPr lang="en-US"/>
        </a:p>
      </dgm:t>
    </dgm:pt>
    <dgm:pt modelId="{0EA60C21-7C2C-CB44-BB59-ECB8D0C078B6}" type="sibTrans" cxnId="{3BA05EDE-0F8A-1F4A-817C-DF4ECA3048DE}">
      <dgm:prSet/>
      <dgm:spPr/>
      <dgm:t>
        <a:bodyPr/>
        <a:lstStyle/>
        <a:p>
          <a:endParaRPr lang="en-US"/>
        </a:p>
      </dgm:t>
    </dgm:pt>
    <dgm:pt modelId="{561EF7DF-AD1D-084B-8F2F-F48219EE80E0}">
      <dgm:prSet/>
      <dgm:spPr/>
      <dgm:t>
        <a:bodyPr/>
        <a:lstStyle/>
        <a:p>
          <a:pPr rtl="0"/>
          <a:r>
            <a:rPr lang="en-US"/>
            <a:t>CWE-20 </a:t>
          </a:r>
        </a:p>
      </dgm:t>
    </dgm:pt>
    <dgm:pt modelId="{6DCC10E3-7D42-AA4A-9B5B-820981EAA276}" type="parTrans" cxnId="{1B6663CF-C9FF-ED4E-994D-C6B38FBE63AB}">
      <dgm:prSet/>
      <dgm:spPr/>
      <dgm:t>
        <a:bodyPr/>
        <a:lstStyle/>
        <a:p>
          <a:endParaRPr lang="en-US"/>
        </a:p>
      </dgm:t>
    </dgm:pt>
    <dgm:pt modelId="{D0D18D49-A696-0E45-AFDD-8025C81CDEDE}" type="sibTrans" cxnId="{1B6663CF-C9FF-ED4E-994D-C6B38FBE63AB}">
      <dgm:prSet/>
      <dgm:spPr/>
      <dgm:t>
        <a:bodyPr/>
        <a:lstStyle/>
        <a:p>
          <a:endParaRPr lang="en-US"/>
        </a:p>
      </dgm:t>
    </dgm:pt>
    <dgm:pt modelId="{E54B05D7-DDE2-3540-9008-43956C9DD1AC}">
      <dgm:prSet/>
      <dgm:spPr/>
      <dgm:t>
        <a:bodyPr/>
        <a:lstStyle/>
        <a:p>
          <a:pPr rtl="0"/>
          <a:r>
            <a:rPr lang="en-US"/>
            <a:t>“Improper input validation”</a:t>
          </a:r>
        </a:p>
      </dgm:t>
    </dgm:pt>
    <dgm:pt modelId="{B6F1D1C3-557E-1340-A47C-88939189ADBE}" type="parTrans" cxnId="{72E96BB3-4436-CA4B-B57E-21E90E4928F2}">
      <dgm:prSet/>
      <dgm:spPr/>
      <dgm:t>
        <a:bodyPr/>
        <a:lstStyle/>
        <a:p>
          <a:endParaRPr lang="en-US"/>
        </a:p>
      </dgm:t>
    </dgm:pt>
    <dgm:pt modelId="{3024F30C-C9C1-FE41-951F-867FA4016791}" type="sibTrans" cxnId="{72E96BB3-4436-CA4B-B57E-21E90E4928F2}">
      <dgm:prSet/>
      <dgm:spPr/>
      <dgm:t>
        <a:bodyPr/>
        <a:lstStyle/>
        <a:p>
          <a:endParaRPr lang="en-US"/>
        </a:p>
      </dgm:t>
    </dgm:pt>
    <dgm:pt modelId="{9EBF573F-A031-B540-AF87-0867DF8E87F3}">
      <dgm:prSet/>
      <dgm:spPr/>
      <dgm:t>
        <a:bodyPr/>
        <a:lstStyle/>
        <a:p>
          <a:pPr rtl="0"/>
          <a:r>
            <a:rPr lang="en-US"/>
            <a:t>CWE-114 </a:t>
          </a:r>
        </a:p>
      </dgm:t>
    </dgm:pt>
    <dgm:pt modelId="{F023706A-52E0-B34B-AD38-238138600FB6}" type="parTrans" cxnId="{CBB740CF-A1BB-1F44-A48C-746473B3F633}">
      <dgm:prSet/>
      <dgm:spPr/>
      <dgm:t>
        <a:bodyPr/>
        <a:lstStyle/>
        <a:p>
          <a:endParaRPr lang="en-US"/>
        </a:p>
      </dgm:t>
    </dgm:pt>
    <dgm:pt modelId="{2C76C370-E7E5-C240-85F1-D20601CD39CF}" type="sibTrans" cxnId="{CBB740CF-A1BB-1F44-A48C-746473B3F633}">
      <dgm:prSet/>
      <dgm:spPr/>
      <dgm:t>
        <a:bodyPr/>
        <a:lstStyle/>
        <a:p>
          <a:endParaRPr lang="en-US"/>
        </a:p>
      </dgm:t>
    </dgm:pt>
    <dgm:pt modelId="{A54ECEA0-EABE-654A-BEB0-D9C704272313}">
      <dgm:prSet/>
      <dgm:spPr/>
      <dgm:t>
        <a:bodyPr/>
        <a:lstStyle/>
        <a:p>
          <a:pPr rtl="0"/>
          <a:r>
            <a:rPr lang="en-US"/>
            <a:t>“Process control”</a:t>
          </a:r>
        </a:p>
      </dgm:t>
    </dgm:pt>
    <dgm:pt modelId="{6950364F-0AF2-B042-BDAA-BBAB819779ED}" type="parTrans" cxnId="{5E495320-6E47-AB4D-89FE-710E4581E787}">
      <dgm:prSet/>
      <dgm:spPr/>
      <dgm:t>
        <a:bodyPr/>
        <a:lstStyle/>
        <a:p>
          <a:endParaRPr lang="en-US"/>
        </a:p>
      </dgm:t>
    </dgm:pt>
    <dgm:pt modelId="{C9982A70-29B8-5944-A540-B8A4C8826F28}" type="sibTrans" cxnId="{5E495320-6E47-AB4D-89FE-710E4581E787}">
      <dgm:prSet/>
      <dgm:spPr/>
      <dgm:t>
        <a:bodyPr/>
        <a:lstStyle/>
        <a:p>
          <a:endParaRPr lang="en-US"/>
        </a:p>
      </dgm:t>
    </dgm:pt>
    <dgm:pt modelId="{BB39DD49-F85A-2E4B-AD69-CBE843FEEC37}">
      <dgm:prSet/>
      <dgm:spPr/>
      <dgm:t>
        <a:bodyPr/>
        <a:lstStyle/>
        <a:p>
          <a:pPr rtl="0"/>
          <a:r>
            <a:rPr lang="en-US"/>
            <a:t>CWE-125 </a:t>
          </a:r>
        </a:p>
      </dgm:t>
    </dgm:pt>
    <dgm:pt modelId="{A50028FA-A970-DC46-B260-E98B5A216D7D}" type="parTrans" cxnId="{5AA9E68F-0D45-D149-8608-C20961592BEA}">
      <dgm:prSet/>
      <dgm:spPr/>
      <dgm:t>
        <a:bodyPr/>
        <a:lstStyle/>
        <a:p>
          <a:endParaRPr lang="en-US"/>
        </a:p>
      </dgm:t>
    </dgm:pt>
    <dgm:pt modelId="{194C05CF-7FAD-DD4C-9522-19F6E068181A}" type="sibTrans" cxnId="{5AA9E68F-0D45-D149-8608-C20961592BEA}">
      <dgm:prSet/>
      <dgm:spPr/>
      <dgm:t>
        <a:bodyPr/>
        <a:lstStyle/>
        <a:p>
          <a:endParaRPr lang="en-US"/>
        </a:p>
      </dgm:t>
    </dgm:pt>
    <dgm:pt modelId="{4366FDF2-8658-4D40-9A20-B90FD2729B18}">
      <dgm:prSet/>
      <dgm:spPr/>
      <dgm:t>
        <a:bodyPr/>
        <a:lstStyle/>
        <a:p>
          <a:pPr rtl="0"/>
          <a:r>
            <a:rPr lang="en-US"/>
            <a:t>“Out-of-bounds read”</a:t>
          </a:r>
        </a:p>
      </dgm:t>
    </dgm:pt>
    <dgm:pt modelId="{2E0CEA05-F056-8744-9E4A-655FE9E67C18}" type="parTrans" cxnId="{3025E81D-C0DB-EF49-8CC6-159F16C0A1C9}">
      <dgm:prSet/>
      <dgm:spPr/>
      <dgm:t>
        <a:bodyPr/>
        <a:lstStyle/>
        <a:p>
          <a:endParaRPr lang="en-US"/>
        </a:p>
      </dgm:t>
    </dgm:pt>
    <dgm:pt modelId="{B90FA443-E2F9-A24F-A219-7FA3468013B9}" type="sibTrans" cxnId="{3025E81D-C0DB-EF49-8CC6-159F16C0A1C9}">
      <dgm:prSet/>
      <dgm:spPr/>
      <dgm:t>
        <a:bodyPr/>
        <a:lstStyle/>
        <a:p>
          <a:endParaRPr lang="en-US"/>
        </a:p>
      </dgm:t>
    </dgm:pt>
    <dgm:pt modelId="{BDFE95D9-5F7A-0B47-A031-2269D65B253E}">
      <dgm:prSet/>
      <dgm:spPr/>
      <dgm:t>
        <a:bodyPr/>
        <a:lstStyle/>
        <a:p>
          <a:pPr rtl="0"/>
          <a:r>
            <a:rPr lang="en-US"/>
            <a:t>CWE-130 </a:t>
          </a:r>
        </a:p>
      </dgm:t>
    </dgm:pt>
    <dgm:pt modelId="{8EF96465-36F4-884D-A998-CAE4443355F4}" type="parTrans" cxnId="{E711AC53-48C3-954C-9893-9713021F37ED}">
      <dgm:prSet/>
      <dgm:spPr/>
      <dgm:t>
        <a:bodyPr/>
        <a:lstStyle/>
        <a:p>
          <a:endParaRPr lang="en-US"/>
        </a:p>
      </dgm:t>
    </dgm:pt>
    <dgm:pt modelId="{59F800F1-F97C-234B-BFA1-342AAD55D855}" type="sibTrans" cxnId="{E711AC53-48C3-954C-9893-9713021F37ED}">
      <dgm:prSet/>
      <dgm:spPr/>
      <dgm:t>
        <a:bodyPr/>
        <a:lstStyle/>
        <a:p>
          <a:endParaRPr lang="en-US"/>
        </a:p>
      </dgm:t>
    </dgm:pt>
    <dgm:pt modelId="{943BF640-658C-3945-8960-E3906B83E6AD}">
      <dgm:prSet/>
      <dgm:spPr/>
      <dgm:t>
        <a:bodyPr/>
        <a:lstStyle/>
        <a:p>
          <a:pPr rtl="0"/>
          <a:r>
            <a:rPr lang="en-US"/>
            <a:t>“Improper handling of length parameter inconsistency”</a:t>
          </a:r>
        </a:p>
      </dgm:t>
    </dgm:pt>
    <dgm:pt modelId="{AE85EC73-0C58-0149-B90B-53777EC1C2C1}" type="parTrans" cxnId="{47A665DF-5F8C-C14B-A796-51F047C995AA}">
      <dgm:prSet/>
      <dgm:spPr/>
      <dgm:t>
        <a:bodyPr/>
        <a:lstStyle/>
        <a:p>
          <a:endParaRPr lang="en-US"/>
        </a:p>
      </dgm:t>
    </dgm:pt>
    <dgm:pt modelId="{15112A6C-CB80-644C-B4A4-430F0CBFA824}" type="sibTrans" cxnId="{47A665DF-5F8C-C14B-A796-51F047C995AA}">
      <dgm:prSet/>
      <dgm:spPr/>
      <dgm:t>
        <a:bodyPr/>
        <a:lstStyle/>
        <a:p>
          <a:endParaRPr lang="en-US"/>
        </a:p>
      </dgm:t>
    </dgm:pt>
    <dgm:pt modelId="{6DB3F564-98C0-CC44-93EC-EDF16B5C16E7}" type="pres">
      <dgm:prSet presAssocID="{36A68D4C-6A48-1841-AACE-3C5D37E6FAB6}" presName="linear" presStyleCnt="0">
        <dgm:presLayoutVars>
          <dgm:animLvl val="lvl"/>
          <dgm:resizeHandles val="exact"/>
        </dgm:presLayoutVars>
      </dgm:prSet>
      <dgm:spPr/>
    </dgm:pt>
    <dgm:pt modelId="{D982FCCD-8CD1-1A4A-9C30-D9B5E650EFC9}" type="pres">
      <dgm:prSet presAssocID="{AA44AD60-2F86-BF49-9DC4-1E8A485D6811}" presName="parentText" presStyleLbl="node1" presStyleIdx="0" presStyleCnt="5">
        <dgm:presLayoutVars>
          <dgm:chMax val="0"/>
          <dgm:bulletEnabled val="1"/>
        </dgm:presLayoutVars>
      </dgm:prSet>
      <dgm:spPr/>
    </dgm:pt>
    <dgm:pt modelId="{487E2725-EAC1-8F49-B857-0BBCADD831E2}" type="pres">
      <dgm:prSet presAssocID="{AA44AD60-2F86-BF49-9DC4-1E8A485D6811}" presName="childText" presStyleLbl="revTx" presStyleIdx="0" presStyleCnt="5">
        <dgm:presLayoutVars>
          <dgm:bulletEnabled val="1"/>
        </dgm:presLayoutVars>
      </dgm:prSet>
      <dgm:spPr/>
    </dgm:pt>
    <dgm:pt modelId="{498E3856-8E92-014E-9CCA-7DC56A8E7A11}" type="pres">
      <dgm:prSet presAssocID="{561EF7DF-AD1D-084B-8F2F-F48219EE80E0}" presName="parentText" presStyleLbl="node1" presStyleIdx="1" presStyleCnt="5">
        <dgm:presLayoutVars>
          <dgm:chMax val="0"/>
          <dgm:bulletEnabled val="1"/>
        </dgm:presLayoutVars>
      </dgm:prSet>
      <dgm:spPr/>
    </dgm:pt>
    <dgm:pt modelId="{9D9767E8-6143-7C4F-B849-CFD1CB645E64}" type="pres">
      <dgm:prSet presAssocID="{561EF7DF-AD1D-084B-8F2F-F48219EE80E0}" presName="childText" presStyleLbl="revTx" presStyleIdx="1" presStyleCnt="5">
        <dgm:presLayoutVars>
          <dgm:bulletEnabled val="1"/>
        </dgm:presLayoutVars>
      </dgm:prSet>
      <dgm:spPr/>
    </dgm:pt>
    <dgm:pt modelId="{7CEBEC58-FB0E-3D46-8B9E-6D2A4E2E063F}" type="pres">
      <dgm:prSet presAssocID="{9EBF573F-A031-B540-AF87-0867DF8E87F3}" presName="parentText" presStyleLbl="node1" presStyleIdx="2" presStyleCnt="5">
        <dgm:presLayoutVars>
          <dgm:chMax val="0"/>
          <dgm:bulletEnabled val="1"/>
        </dgm:presLayoutVars>
      </dgm:prSet>
      <dgm:spPr/>
    </dgm:pt>
    <dgm:pt modelId="{2BCFA1B6-29C1-1C41-A3BA-08D9C8D240BC}" type="pres">
      <dgm:prSet presAssocID="{9EBF573F-A031-B540-AF87-0867DF8E87F3}" presName="childText" presStyleLbl="revTx" presStyleIdx="2" presStyleCnt="5">
        <dgm:presLayoutVars>
          <dgm:bulletEnabled val="1"/>
        </dgm:presLayoutVars>
      </dgm:prSet>
      <dgm:spPr/>
    </dgm:pt>
    <dgm:pt modelId="{C052C9A1-01D1-4D42-80C0-A523947E9AD4}" type="pres">
      <dgm:prSet presAssocID="{BB39DD49-F85A-2E4B-AD69-CBE843FEEC37}" presName="parentText" presStyleLbl="node1" presStyleIdx="3" presStyleCnt="5">
        <dgm:presLayoutVars>
          <dgm:chMax val="0"/>
          <dgm:bulletEnabled val="1"/>
        </dgm:presLayoutVars>
      </dgm:prSet>
      <dgm:spPr/>
    </dgm:pt>
    <dgm:pt modelId="{907C2A06-837E-2B43-9115-5A94B0665CA1}" type="pres">
      <dgm:prSet presAssocID="{BB39DD49-F85A-2E4B-AD69-CBE843FEEC37}" presName="childText" presStyleLbl="revTx" presStyleIdx="3" presStyleCnt="5">
        <dgm:presLayoutVars>
          <dgm:bulletEnabled val="1"/>
        </dgm:presLayoutVars>
      </dgm:prSet>
      <dgm:spPr/>
    </dgm:pt>
    <dgm:pt modelId="{00F474DA-1A70-354E-8004-332F1C4184CB}" type="pres">
      <dgm:prSet presAssocID="{BDFE95D9-5F7A-0B47-A031-2269D65B253E}" presName="parentText" presStyleLbl="node1" presStyleIdx="4" presStyleCnt="5">
        <dgm:presLayoutVars>
          <dgm:chMax val="0"/>
          <dgm:bulletEnabled val="1"/>
        </dgm:presLayoutVars>
      </dgm:prSet>
      <dgm:spPr/>
    </dgm:pt>
    <dgm:pt modelId="{3DEAAADD-8221-564B-8A0B-81F10C32FBE0}" type="pres">
      <dgm:prSet presAssocID="{BDFE95D9-5F7A-0B47-A031-2269D65B253E}" presName="childText" presStyleLbl="revTx" presStyleIdx="4" presStyleCnt="5">
        <dgm:presLayoutVars>
          <dgm:bulletEnabled val="1"/>
        </dgm:presLayoutVars>
      </dgm:prSet>
      <dgm:spPr/>
    </dgm:pt>
  </dgm:ptLst>
  <dgm:cxnLst>
    <dgm:cxn modelId="{17DD1315-E6AA-E04E-A6C2-7D6FE6AC8F4E}" type="presOf" srcId="{E54B05D7-DDE2-3540-9008-43956C9DD1AC}" destId="{9D9767E8-6143-7C4F-B849-CFD1CB645E64}" srcOrd="0" destOrd="0" presId="urn:microsoft.com/office/officeart/2005/8/layout/vList2"/>
    <dgm:cxn modelId="{3025E81D-C0DB-EF49-8CC6-159F16C0A1C9}" srcId="{BB39DD49-F85A-2E4B-AD69-CBE843FEEC37}" destId="{4366FDF2-8658-4D40-9A20-B90FD2729B18}" srcOrd="0" destOrd="0" parTransId="{2E0CEA05-F056-8744-9E4A-655FE9E67C18}" sibTransId="{B90FA443-E2F9-A24F-A219-7FA3468013B9}"/>
    <dgm:cxn modelId="{5E495320-6E47-AB4D-89FE-710E4581E787}" srcId="{9EBF573F-A031-B540-AF87-0867DF8E87F3}" destId="{A54ECEA0-EABE-654A-BEB0-D9C704272313}" srcOrd="0" destOrd="0" parTransId="{6950364F-0AF2-B042-BDAA-BBAB819779ED}" sibTransId="{C9982A70-29B8-5944-A540-B8A4C8826F28}"/>
    <dgm:cxn modelId="{A732D823-FF66-1446-997F-9B333B3695B1}" type="presOf" srcId="{BB39DD49-F85A-2E4B-AD69-CBE843FEEC37}" destId="{C052C9A1-01D1-4D42-80C0-A523947E9AD4}" srcOrd="0" destOrd="0" presId="urn:microsoft.com/office/officeart/2005/8/layout/vList2"/>
    <dgm:cxn modelId="{B498BD31-A0E4-F445-84A9-62D2094E1312}" type="presOf" srcId="{9EBF573F-A031-B540-AF87-0867DF8E87F3}" destId="{7CEBEC58-FB0E-3D46-8B9E-6D2A4E2E063F}" srcOrd="0" destOrd="0" presId="urn:microsoft.com/office/officeart/2005/8/layout/vList2"/>
    <dgm:cxn modelId="{3C977841-1A5D-A046-866A-2A9DA9D4308D}" type="presOf" srcId="{AA44AD60-2F86-BF49-9DC4-1E8A485D6811}" destId="{D982FCCD-8CD1-1A4A-9C30-D9B5E650EFC9}" srcOrd="0" destOrd="0" presId="urn:microsoft.com/office/officeart/2005/8/layout/vList2"/>
    <dgm:cxn modelId="{5DB4CB62-DA5A-5740-9035-E9CA513BD8B3}" type="presOf" srcId="{940CE57A-D8D4-594F-88C1-E740DA291E04}" destId="{487E2725-EAC1-8F49-B857-0BBCADD831E2}" srcOrd="0" destOrd="0" presId="urn:microsoft.com/office/officeart/2005/8/layout/vList2"/>
    <dgm:cxn modelId="{1E6F5A65-8F14-CF45-8258-DD875050C269}" srcId="{36A68D4C-6A48-1841-AACE-3C5D37E6FAB6}" destId="{AA44AD60-2F86-BF49-9DC4-1E8A485D6811}" srcOrd="0" destOrd="0" parTransId="{CD1444C6-0329-E444-BCA0-8A74F9CCD63D}" sibTransId="{A589A857-48BA-E24B-82D6-BBB0ABFA2204}"/>
    <dgm:cxn modelId="{F2D95966-AFDB-9843-B357-98FF894B212B}" type="presOf" srcId="{A54ECEA0-EABE-654A-BEB0-D9C704272313}" destId="{2BCFA1B6-29C1-1C41-A3BA-08D9C8D240BC}" srcOrd="0" destOrd="0" presId="urn:microsoft.com/office/officeart/2005/8/layout/vList2"/>
    <dgm:cxn modelId="{B5F71069-2622-B943-9047-813FBB0761C3}" type="presOf" srcId="{36A68D4C-6A48-1841-AACE-3C5D37E6FAB6}" destId="{6DB3F564-98C0-CC44-93EC-EDF16B5C16E7}" srcOrd="0" destOrd="0" presId="urn:microsoft.com/office/officeart/2005/8/layout/vList2"/>
    <dgm:cxn modelId="{E711AC53-48C3-954C-9893-9713021F37ED}" srcId="{36A68D4C-6A48-1841-AACE-3C5D37E6FAB6}" destId="{BDFE95D9-5F7A-0B47-A031-2269D65B253E}" srcOrd="4" destOrd="0" parTransId="{8EF96465-36F4-884D-A998-CAE4443355F4}" sibTransId="{59F800F1-F97C-234B-BFA1-342AAD55D855}"/>
    <dgm:cxn modelId="{9B271880-A268-B249-9B0D-54BF1A6FB408}" type="presOf" srcId="{943BF640-658C-3945-8960-E3906B83E6AD}" destId="{3DEAAADD-8221-564B-8A0B-81F10C32FBE0}" srcOrd="0" destOrd="0" presId="urn:microsoft.com/office/officeart/2005/8/layout/vList2"/>
    <dgm:cxn modelId="{B4425885-6D95-6944-988F-EACA85C3E6FE}" type="presOf" srcId="{BDFE95D9-5F7A-0B47-A031-2269D65B253E}" destId="{00F474DA-1A70-354E-8004-332F1C4184CB}" srcOrd="0" destOrd="0" presId="urn:microsoft.com/office/officeart/2005/8/layout/vList2"/>
    <dgm:cxn modelId="{5AA9E68F-0D45-D149-8608-C20961592BEA}" srcId="{36A68D4C-6A48-1841-AACE-3C5D37E6FAB6}" destId="{BB39DD49-F85A-2E4B-AD69-CBE843FEEC37}" srcOrd="3" destOrd="0" parTransId="{A50028FA-A970-DC46-B260-E98B5A216D7D}" sibTransId="{194C05CF-7FAD-DD4C-9522-19F6E068181A}"/>
    <dgm:cxn modelId="{DB35D4AC-BC50-4840-8993-D716B573A5DA}" type="presOf" srcId="{561EF7DF-AD1D-084B-8F2F-F48219EE80E0}" destId="{498E3856-8E92-014E-9CCA-7DC56A8E7A11}" srcOrd="0" destOrd="0" presId="urn:microsoft.com/office/officeart/2005/8/layout/vList2"/>
    <dgm:cxn modelId="{72E96BB3-4436-CA4B-B57E-21E90E4928F2}" srcId="{561EF7DF-AD1D-084B-8F2F-F48219EE80E0}" destId="{E54B05D7-DDE2-3540-9008-43956C9DD1AC}" srcOrd="0" destOrd="0" parTransId="{B6F1D1C3-557E-1340-A47C-88939189ADBE}" sibTransId="{3024F30C-C9C1-FE41-951F-867FA4016791}"/>
    <dgm:cxn modelId="{CBB740CF-A1BB-1F44-A48C-746473B3F633}" srcId="{36A68D4C-6A48-1841-AACE-3C5D37E6FAB6}" destId="{9EBF573F-A031-B540-AF87-0867DF8E87F3}" srcOrd="2" destOrd="0" parTransId="{F023706A-52E0-B34B-AD38-238138600FB6}" sibTransId="{2C76C370-E7E5-C240-85F1-D20601CD39CF}"/>
    <dgm:cxn modelId="{1B6663CF-C9FF-ED4E-994D-C6B38FBE63AB}" srcId="{36A68D4C-6A48-1841-AACE-3C5D37E6FAB6}" destId="{561EF7DF-AD1D-084B-8F2F-F48219EE80E0}" srcOrd="1" destOrd="0" parTransId="{6DCC10E3-7D42-AA4A-9B5B-820981EAA276}" sibTransId="{D0D18D49-A696-0E45-AFDD-8025C81CDEDE}"/>
    <dgm:cxn modelId="{3BA05EDE-0F8A-1F4A-817C-DF4ECA3048DE}" srcId="{AA44AD60-2F86-BF49-9DC4-1E8A485D6811}" destId="{940CE57A-D8D4-594F-88C1-E740DA291E04}" srcOrd="0" destOrd="0" parTransId="{1880FDAC-DCB4-4248-8716-6706C15BB19E}" sibTransId="{0EA60C21-7C2C-CB44-BB59-ECB8D0C078B6}"/>
    <dgm:cxn modelId="{47A665DF-5F8C-C14B-A796-51F047C995AA}" srcId="{BDFE95D9-5F7A-0B47-A031-2269D65B253E}" destId="{943BF640-658C-3945-8960-E3906B83E6AD}" srcOrd="0" destOrd="0" parTransId="{AE85EC73-0C58-0149-B90B-53777EC1C2C1}" sibTransId="{15112A6C-CB80-644C-B4A4-430F0CBFA824}"/>
    <dgm:cxn modelId="{FF7FDFEB-ECE2-2E42-BCE9-D69022D5C214}" type="presOf" srcId="{4366FDF2-8658-4D40-9A20-B90FD2729B18}" destId="{907C2A06-837E-2B43-9115-5A94B0665CA1}" srcOrd="0" destOrd="0" presId="urn:microsoft.com/office/officeart/2005/8/layout/vList2"/>
    <dgm:cxn modelId="{20B31232-B2BC-8F48-80D5-F22FE8541C54}" type="presParOf" srcId="{6DB3F564-98C0-CC44-93EC-EDF16B5C16E7}" destId="{D982FCCD-8CD1-1A4A-9C30-D9B5E650EFC9}" srcOrd="0" destOrd="0" presId="urn:microsoft.com/office/officeart/2005/8/layout/vList2"/>
    <dgm:cxn modelId="{9F1606A5-4D1D-BE40-9377-C987C4F3797B}" type="presParOf" srcId="{6DB3F564-98C0-CC44-93EC-EDF16B5C16E7}" destId="{487E2725-EAC1-8F49-B857-0BBCADD831E2}" srcOrd="1" destOrd="0" presId="urn:microsoft.com/office/officeart/2005/8/layout/vList2"/>
    <dgm:cxn modelId="{2B11E909-D72E-A14D-8ABE-FBC38F749CA0}" type="presParOf" srcId="{6DB3F564-98C0-CC44-93EC-EDF16B5C16E7}" destId="{498E3856-8E92-014E-9CCA-7DC56A8E7A11}" srcOrd="2" destOrd="0" presId="urn:microsoft.com/office/officeart/2005/8/layout/vList2"/>
    <dgm:cxn modelId="{7E91BEC8-0282-0E42-94AA-0370D0F2E0F8}" type="presParOf" srcId="{6DB3F564-98C0-CC44-93EC-EDF16B5C16E7}" destId="{9D9767E8-6143-7C4F-B849-CFD1CB645E64}" srcOrd="3" destOrd="0" presId="urn:microsoft.com/office/officeart/2005/8/layout/vList2"/>
    <dgm:cxn modelId="{83EB4867-4D48-7F4F-8B9A-4FC6045E9B42}" type="presParOf" srcId="{6DB3F564-98C0-CC44-93EC-EDF16B5C16E7}" destId="{7CEBEC58-FB0E-3D46-8B9E-6D2A4E2E063F}" srcOrd="4" destOrd="0" presId="urn:microsoft.com/office/officeart/2005/8/layout/vList2"/>
    <dgm:cxn modelId="{F0BC59EF-EAFC-8440-85B5-0D0B00C80056}" type="presParOf" srcId="{6DB3F564-98C0-CC44-93EC-EDF16B5C16E7}" destId="{2BCFA1B6-29C1-1C41-A3BA-08D9C8D240BC}" srcOrd="5" destOrd="0" presId="urn:microsoft.com/office/officeart/2005/8/layout/vList2"/>
    <dgm:cxn modelId="{3E5C2A20-7B6B-2E41-9B74-0711AE0067A0}" type="presParOf" srcId="{6DB3F564-98C0-CC44-93EC-EDF16B5C16E7}" destId="{C052C9A1-01D1-4D42-80C0-A523947E9AD4}" srcOrd="6" destOrd="0" presId="urn:microsoft.com/office/officeart/2005/8/layout/vList2"/>
    <dgm:cxn modelId="{83264F50-CEF5-5742-A9CC-1F44FE91AF1D}" type="presParOf" srcId="{6DB3F564-98C0-CC44-93EC-EDF16B5C16E7}" destId="{907C2A06-837E-2B43-9115-5A94B0665CA1}" srcOrd="7" destOrd="0" presId="urn:microsoft.com/office/officeart/2005/8/layout/vList2"/>
    <dgm:cxn modelId="{FDD7666D-F381-664E-B5DE-C0153991C663}" type="presParOf" srcId="{6DB3F564-98C0-CC44-93EC-EDF16B5C16E7}" destId="{00F474DA-1A70-354E-8004-332F1C4184CB}" srcOrd="8" destOrd="0" presId="urn:microsoft.com/office/officeart/2005/8/layout/vList2"/>
    <dgm:cxn modelId="{C201DAA1-3202-6B41-936E-D30FC90C8550}" type="presParOf" srcId="{6DB3F564-98C0-CC44-93EC-EDF16B5C16E7}" destId="{3DEAAADD-8221-564B-8A0B-81F10C32FBE0}"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20A0D-3262-459E-9AAF-C2B426292DF9}">
      <dsp:nvSpPr>
        <dsp:cNvPr id="0" name=""/>
        <dsp:cNvSpPr/>
      </dsp:nvSpPr>
      <dsp:spPr>
        <a:xfrm>
          <a:off x="0" y="41054"/>
          <a:ext cx="556367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Detect the error</a:t>
          </a:r>
        </a:p>
      </dsp:txBody>
      <dsp:txXfrm>
        <a:off x="21075" y="62129"/>
        <a:ext cx="5521524" cy="389580"/>
      </dsp:txXfrm>
    </dsp:sp>
    <dsp:sp modelId="{48ACF8D1-D400-4CE7-A2C8-2A0905442FD4}">
      <dsp:nvSpPr>
        <dsp:cNvPr id="0" name=""/>
        <dsp:cNvSpPr/>
      </dsp:nvSpPr>
      <dsp:spPr>
        <a:xfrm>
          <a:off x="0" y="472784"/>
          <a:ext cx="556367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4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Load testing shows leaking connections to the database</a:t>
          </a:r>
        </a:p>
      </dsp:txBody>
      <dsp:txXfrm>
        <a:off x="0" y="472784"/>
        <a:ext cx="5563674" cy="298080"/>
      </dsp:txXfrm>
    </dsp:sp>
    <dsp:sp modelId="{408D804A-2FFE-4BE3-95B8-C6068C4E6C0C}">
      <dsp:nvSpPr>
        <dsp:cNvPr id="0" name=""/>
        <dsp:cNvSpPr/>
      </dsp:nvSpPr>
      <dsp:spPr>
        <a:xfrm>
          <a:off x="0" y="770864"/>
          <a:ext cx="556367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Find the cause</a:t>
          </a:r>
        </a:p>
      </dsp:txBody>
      <dsp:txXfrm>
        <a:off x="21075" y="791939"/>
        <a:ext cx="5521524" cy="389580"/>
      </dsp:txXfrm>
    </dsp:sp>
    <dsp:sp modelId="{17F5FB78-BB9B-4A13-A45A-4B445034CCC9}">
      <dsp:nvSpPr>
        <dsp:cNvPr id="0" name=""/>
        <dsp:cNvSpPr/>
      </dsp:nvSpPr>
      <dsp:spPr>
        <a:xfrm>
          <a:off x="0" y="1202594"/>
          <a:ext cx="556367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4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t>Open connections aren’t being closed, causing resource leaks</a:t>
          </a:r>
        </a:p>
      </dsp:txBody>
      <dsp:txXfrm>
        <a:off x="0" y="1202594"/>
        <a:ext cx="5563674" cy="298080"/>
      </dsp:txXfrm>
    </dsp:sp>
    <dsp:sp modelId="{16318319-9798-4096-AEF1-F73C33A873E6}">
      <dsp:nvSpPr>
        <dsp:cNvPr id="0" name=""/>
        <dsp:cNvSpPr/>
      </dsp:nvSpPr>
      <dsp:spPr>
        <a:xfrm>
          <a:off x="0" y="1500674"/>
          <a:ext cx="556367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Locate the point in production that caused the error</a:t>
          </a:r>
        </a:p>
      </dsp:txBody>
      <dsp:txXfrm>
        <a:off x="21075" y="1521749"/>
        <a:ext cx="5521524" cy="389580"/>
      </dsp:txXfrm>
    </dsp:sp>
    <dsp:sp modelId="{EDEE8806-B02B-4DA6-8D48-7B04931B74DC}">
      <dsp:nvSpPr>
        <dsp:cNvPr id="0" name=""/>
        <dsp:cNvSpPr/>
      </dsp:nvSpPr>
      <dsp:spPr>
        <a:xfrm>
          <a:off x="0" y="1932404"/>
          <a:ext cx="5563674"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4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Developer has forgotten to close db connections upon client termination</a:t>
          </a:r>
        </a:p>
      </dsp:txBody>
      <dsp:txXfrm>
        <a:off x="0" y="1932404"/>
        <a:ext cx="5563674" cy="437805"/>
      </dsp:txXfrm>
    </dsp:sp>
    <dsp:sp modelId="{10B43556-6962-4A53-B597-F4B039661CA0}">
      <dsp:nvSpPr>
        <dsp:cNvPr id="0" name=""/>
        <dsp:cNvSpPr/>
      </dsp:nvSpPr>
      <dsp:spPr>
        <a:xfrm>
          <a:off x="0" y="2370209"/>
          <a:ext cx="556367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Implement preventative process</a:t>
          </a:r>
        </a:p>
      </dsp:txBody>
      <dsp:txXfrm>
        <a:off x="21075" y="2391284"/>
        <a:ext cx="5521524" cy="389580"/>
      </dsp:txXfrm>
    </dsp:sp>
    <dsp:sp modelId="{064BB59B-687F-437C-9815-5B10A1F941EC}">
      <dsp:nvSpPr>
        <dsp:cNvPr id="0" name=""/>
        <dsp:cNvSpPr/>
      </dsp:nvSpPr>
      <dsp:spPr>
        <a:xfrm>
          <a:off x="0" y="2801939"/>
          <a:ext cx="5563674"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4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Use a coding standard to ensure each open connection is closed before exit</a:t>
          </a:r>
        </a:p>
      </dsp:txBody>
      <dsp:txXfrm>
        <a:off x="0" y="2801939"/>
        <a:ext cx="5563674" cy="437805"/>
      </dsp:txXfrm>
    </dsp:sp>
    <dsp:sp modelId="{3B9A0892-B4D1-4E4C-9FF7-1D5920825C8B}">
      <dsp:nvSpPr>
        <dsp:cNvPr id="0" name=""/>
        <dsp:cNvSpPr/>
      </dsp:nvSpPr>
      <dsp:spPr>
        <a:xfrm>
          <a:off x="0" y="3239744"/>
          <a:ext cx="556367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Monitor the process</a:t>
          </a:r>
        </a:p>
      </dsp:txBody>
      <dsp:txXfrm>
        <a:off x="21075" y="3260819"/>
        <a:ext cx="5521524" cy="389580"/>
      </dsp:txXfrm>
    </dsp:sp>
    <dsp:sp modelId="{9B486D57-8B2A-4541-ABA5-CEA7690462F3}">
      <dsp:nvSpPr>
        <dsp:cNvPr id="0" name=""/>
        <dsp:cNvSpPr/>
      </dsp:nvSpPr>
      <dsp:spPr>
        <a:xfrm>
          <a:off x="0" y="3671474"/>
          <a:ext cx="556367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4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Use static analysis to enforce the standard</a:t>
          </a:r>
        </a:p>
      </dsp:txBody>
      <dsp:txXfrm>
        <a:off x="0" y="3671474"/>
        <a:ext cx="5563674" cy="298080"/>
      </dsp:txXfrm>
    </dsp:sp>
    <dsp:sp modelId="{996887A8-B8EF-489D-8C46-DB13AB588647}">
      <dsp:nvSpPr>
        <dsp:cNvPr id="0" name=""/>
        <dsp:cNvSpPr/>
      </dsp:nvSpPr>
      <dsp:spPr>
        <a:xfrm>
          <a:off x="0" y="3969554"/>
          <a:ext cx="5563674"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Add regression test</a:t>
          </a:r>
        </a:p>
      </dsp:txBody>
      <dsp:txXfrm>
        <a:off x="21075" y="3990629"/>
        <a:ext cx="5521524" cy="389580"/>
      </dsp:txXfrm>
    </dsp:sp>
    <dsp:sp modelId="{6713730B-2818-4525-BCB6-60878867A734}">
      <dsp:nvSpPr>
        <dsp:cNvPr id="0" name=""/>
        <dsp:cNvSpPr/>
      </dsp:nvSpPr>
      <dsp:spPr>
        <a:xfrm>
          <a:off x="0" y="4401284"/>
          <a:ext cx="5563674"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647"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Add a test to see the problem was fixed and doesn’t return</a:t>
          </a:r>
        </a:p>
      </dsp:txBody>
      <dsp:txXfrm>
        <a:off x="0" y="4401284"/>
        <a:ext cx="5563674" cy="298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2FCCD-8CD1-1A4A-9C30-D9B5E650EFC9}">
      <dsp:nvSpPr>
        <dsp:cNvPr id="0" name=""/>
        <dsp:cNvSpPr/>
      </dsp:nvSpPr>
      <dsp:spPr>
        <a:xfrm>
          <a:off x="0" y="57456"/>
          <a:ext cx="10193338"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MISRA C 2004 20.3 </a:t>
          </a:r>
        </a:p>
      </dsp:txBody>
      <dsp:txXfrm>
        <a:off x="21075" y="78531"/>
        <a:ext cx="10151188" cy="389580"/>
      </dsp:txXfrm>
    </dsp:sp>
    <dsp:sp modelId="{487E2725-EAC1-8F49-B857-0BBCADD831E2}">
      <dsp:nvSpPr>
        <dsp:cNvPr id="0" name=""/>
        <dsp:cNvSpPr/>
      </dsp:nvSpPr>
      <dsp:spPr>
        <a:xfrm>
          <a:off x="0" y="489186"/>
          <a:ext cx="10193338"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638"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“The validity of values passed to library functions shall be checked”</a:t>
          </a:r>
        </a:p>
      </dsp:txBody>
      <dsp:txXfrm>
        <a:off x="0" y="489186"/>
        <a:ext cx="10193338" cy="298080"/>
      </dsp:txXfrm>
    </dsp:sp>
    <dsp:sp modelId="{498E3856-8E92-014E-9CCA-7DC56A8E7A11}">
      <dsp:nvSpPr>
        <dsp:cNvPr id="0" name=""/>
        <dsp:cNvSpPr/>
      </dsp:nvSpPr>
      <dsp:spPr>
        <a:xfrm>
          <a:off x="0" y="787266"/>
          <a:ext cx="10193338"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CWE-20 </a:t>
          </a:r>
        </a:p>
      </dsp:txBody>
      <dsp:txXfrm>
        <a:off x="21075" y="808341"/>
        <a:ext cx="10151188" cy="389580"/>
      </dsp:txXfrm>
    </dsp:sp>
    <dsp:sp modelId="{9D9767E8-6143-7C4F-B849-CFD1CB645E64}">
      <dsp:nvSpPr>
        <dsp:cNvPr id="0" name=""/>
        <dsp:cNvSpPr/>
      </dsp:nvSpPr>
      <dsp:spPr>
        <a:xfrm>
          <a:off x="0" y="1218996"/>
          <a:ext cx="10193338"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638"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“Improper input validation”</a:t>
          </a:r>
        </a:p>
      </dsp:txBody>
      <dsp:txXfrm>
        <a:off x="0" y="1218996"/>
        <a:ext cx="10193338" cy="298080"/>
      </dsp:txXfrm>
    </dsp:sp>
    <dsp:sp modelId="{7CEBEC58-FB0E-3D46-8B9E-6D2A4E2E063F}">
      <dsp:nvSpPr>
        <dsp:cNvPr id="0" name=""/>
        <dsp:cNvSpPr/>
      </dsp:nvSpPr>
      <dsp:spPr>
        <a:xfrm>
          <a:off x="0" y="1517076"/>
          <a:ext cx="10193338"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CWE-114 </a:t>
          </a:r>
        </a:p>
      </dsp:txBody>
      <dsp:txXfrm>
        <a:off x="21075" y="1538151"/>
        <a:ext cx="10151188" cy="389580"/>
      </dsp:txXfrm>
    </dsp:sp>
    <dsp:sp modelId="{2BCFA1B6-29C1-1C41-A3BA-08D9C8D240BC}">
      <dsp:nvSpPr>
        <dsp:cNvPr id="0" name=""/>
        <dsp:cNvSpPr/>
      </dsp:nvSpPr>
      <dsp:spPr>
        <a:xfrm>
          <a:off x="0" y="1948806"/>
          <a:ext cx="10193338"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638"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“Process control”</a:t>
          </a:r>
        </a:p>
      </dsp:txBody>
      <dsp:txXfrm>
        <a:off x="0" y="1948806"/>
        <a:ext cx="10193338" cy="298080"/>
      </dsp:txXfrm>
    </dsp:sp>
    <dsp:sp modelId="{C052C9A1-01D1-4D42-80C0-A523947E9AD4}">
      <dsp:nvSpPr>
        <dsp:cNvPr id="0" name=""/>
        <dsp:cNvSpPr/>
      </dsp:nvSpPr>
      <dsp:spPr>
        <a:xfrm>
          <a:off x="0" y="2246886"/>
          <a:ext cx="10193338"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CWE-125 </a:t>
          </a:r>
        </a:p>
      </dsp:txBody>
      <dsp:txXfrm>
        <a:off x="21075" y="2267961"/>
        <a:ext cx="10151188" cy="389580"/>
      </dsp:txXfrm>
    </dsp:sp>
    <dsp:sp modelId="{907C2A06-837E-2B43-9115-5A94B0665CA1}">
      <dsp:nvSpPr>
        <dsp:cNvPr id="0" name=""/>
        <dsp:cNvSpPr/>
      </dsp:nvSpPr>
      <dsp:spPr>
        <a:xfrm>
          <a:off x="0" y="2678616"/>
          <a:ext cx="10193338"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638"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“Out-of-bounds read”</a:t>
          </a:r>
        </a:p>
      </dsp:txBody>
      <dsp:txXfrm>
        <a:off x="0" y="2678616"/>
        <a:ext cx="10193338" cy="298080"/>
      </dsp:txXfrm>
    </dsp:sp>
    <dsp:sp modelId="{00F474DA-1A70-354E-8004-332F1C4184CB}">
      <dsp:nvSpPr>
        <dsp:cNvPr id="0" name=""/>
        <dsp:cNvSpPr/>
      </dsp:nvSpPr>
      <dsp:spPr>
        <a:xfrm>
          <a:off x="0" y="2976696"/>
          <a:ext cx="10193338" cy="43173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CWE-130 </a:t>
          </a:r>
        </a:p>
      </dsp:txBody>
      <dsp:txXfrm>
        <a:off x="21075" y="2997771"/>
        <a:ext cx="10151188" cy="389580"/>
      </dsp:txXfrm>
    </dsp:sp>
    <dsp:sp modelId="{3DEAAADD-8221-564B-8A0B-81F10C32FBE0}">
      <dsp:nvSpPr>
        <dsp:cNvPr id="0" name=""/>
        <dsp:cNvSpPr/>
      </dsp:nvSpPr>
      <dsp:spPr>
        <a:xfrm>
          <a:off x="0" y="3408426"/>
          <a:ext cx="10193338"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638"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kern="1200"/>
            <a:t>“Improper handling of length parameter inconsistency”</a:t>
          </a:r>
        </a:p>
      </dsp:txBody>
      <dsp:txXfrm>
        <a:off x="0" y="3408426"/>
        <a:ext cx="10193338" cy="2980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902E2-700E-E94A-99C7-4CB385DEB499}" type="datetimeFigureOut">
              <a:rPr lang="en-US" smtClean="0"/>
              <a:t>4/29/2019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7139D-195E-9141-B5E8-EF8150A7577A}" type="slidenum">
              <a:rPr lang="en-US" smtClean="0"/>
              <a:t>‹#›</a:t>
            </a:fld>
            <a:endParaRPr lang="en-US"/>
          </a:p>
        </p:txBody>
      </p:sp>
    </p:spTree>
    <p:extLst>
      <p:ext uri="{BB962C8B-B14F-4D97-AF65-F5344CB8AC3E}">
        <p14:creationId xmlns:p14="http://schemas.microsoft.com/office/powerpoint/2010/main" val="2334897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challenges of using SAST for Validation and Verification</a:t>
            </a:r>
          </a:p>
          <a:p>
            <a:r>
              <a:rPr lang="en-US" sz="1200" kern="1200" dirty="0">
                <a:solidFill>
                  <a:schemeClr val="tx1"/>
                </a:solidFill>
                <a:effectLst/>
                <a:latin typeface="+mn-lt"/>
                <a:ea typeface="+mn-ea"/>
                <a:cs typeface="+mn-cs"/>
              </a:rPr>
              <a:t>IoT cybersecurity needs are driving a push to have better device certification for smart devices from home appliances to software embedded in autonomous cars. The problem is that currently there are several issues that prevent SAST from being used safely for validation and verification. In order to have strong software security that is demonstrable and auditable, there are changes that need to be made in the standards, tools, and policies currently in use.</a:t>
            </a:r>
          </a:p>
          <a:p>
            <a:endParaRPr lang="en-US" dirty="0"/>
          </a:p>
        </p:txBody>
      </p:sp>
      <p:sp>
        <p:nvSpPr>
          <p:cNvPr id="4" name="Slide Number Placeholder 3"/>
          <p:cNvSpPr>
            <a:spLocks noGrp="1"/>
          </p:cNvSpPr>
          <p:nvPr>
            <p:ph type="sldNum" sz="quarter" idx="5"/>
          </p:nvPr>
        </p:nvSpPr>
        <p:spPr/>
        <p:txBody>
          <a:bodyPr/>
          <a:lstStyle/>
          <a:p>
            <a:fld id="{9627139D-195E-9141-B5E8-EF8150A7577A}" type="slidenum">
              <a:rPr lang="en-US" smtClean="0"/>
              <a:t>1</a:t>
            </a:fld>
            <a:endParaRPr lang="en-US"/>
          </a:p>
        </p:txBody>
      </p:sp>
    </p:spTree>
    <p:extLst>
      <p:ext uri="{BB962C8B-B14F-4D97-AF65-F5344CB8AC3E}">
        <p14:creationId xmlns:p14="http://schemas.microsoft.com/office/powerpoint/2010/main" val="303102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Web Application Security Project</a:t>
            </a:r>
          </a:p>
          <a:p>
            <a:r>
              <a:rPr lang="en-US" dirty="0"/>
              <a:t>Top 10 list </a:t>
            </a:r>
          </a:p>
          <a:p>
            <a:endParaRPr lang="en-US" dirty="0"/>
          </a:p>
        </p:txBody>
      </p:sp>
      <p:sp>
        <p:nvSpPr>
          <p:cNvPr id="4" name="Slide Number Placeholder 3"/>
          <p:cNvSpPr>
            <a:spLocks noGrp="1"/>
          </p:cNvSpPr>
          <p:nvPr>
            <p:ph type="sldNum" sz="quarter" idx="10"/>
          </p:nvPr>
        </p:nvSpPr>
        <p:spPr/>
        <p:txBody>
          <a:bodyPr/>
          <a:lstStyle/>
          <a:p>
            <a:fld id="{AE34A7CC-56AD-415E-AD14-D8EEEFDB25FC}" type="slidenum">
              <a:rPr lang="en-US" smtClean="0"/>
              <a:t>13</a:t>
            </a:fld>
            <a:endParaRPr lang="en-US" dirty="0"/>
          </a:p>
        </p:txBody>
      </p:sp>
    </p:spTree>
    <p:extLst>
      <p:ext uri="{BB962C8B-B14F-4D97-AF65-F5344CB8AC3E}">
        <p14:creationId xmlns:p14="http://schemas.microsoft.com/office/powerpoint/2010/main" val="300317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34A7CC-56AD-415E-AD14-D8EEEFDB25FC}" type="slidenum">
              <a:rPr lang="en-US" smtClean="0"/>
              <a:t>14</a:t>
            </a:fld>
            <a:endParaRPr lang="en-US" dirty="0"/>
          </a:p>
        </p:txBody>
      </p:sp>
    </p:spTree>
    <p:extLst>
      <p:ext uri="{BB962C8B-B14F-4D97-AF65-F5344CB8AC3E}">
        <p14:creationId xmlns:p14="http://schemas.microsoft.com/office/powerpoint/2010/main" val="127782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MISRA Example</a:t>
            </a:r>
          </a:p>
          <a:p>
            <a:endParaRPr lang="en-US" dirty="0"/>
          </a:p>
        </p:txBody>
      </p:sp>
      <p:sp>
        <p:nvSpPr>
          <p:cNvPr id="4" name="Slide Number Placeholder 3"/>
          <p:cNvSpPr>
            <a:spLocks noGrp="1"/>
          </p:cNvSpPr>
          <p:nvPr>
            <p:ph type="sldNum" sz="quarter" idx="10"/>
          </p:nvPr>
        </p:nvSpPr>
        <p:spPr/>
        <p:txBody>
          <a:bodyPr/>
          <a:lstStyle/>
          <a:p>
            <a:fld id="{A58213C8-1CA3-EB48-B33E-C3A333242D0B}" type="slidenum">
              <a:rPr lang="en-US" smtClean="0"/>
              <a:pPr/>
              <a:t>3</a:t>
            </a:fld>
            <a:endParaRPr lang="en-US"/>
          </a:p>
        </p:txBody>
      </p:sp>
    </p:spTree>
    <p:extLst>
      <p:ext uri="{BB962C8B-B14F-4D97-AF65-F5344CB8AC3E}">
        <p14:creationId xmlns:p14="http://schemas.microsoft.com/office/powerpoint/2010/main" val="145249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7139D-195E-9141-B5E8-EF8150A7577A}" type="slidenum">
              <a:rPr lang="en-US" smtClean="0"/>
              <a:t>4</a:t>
            </a:fld>
            <a:endParaRPr lang="en-US"/>
          </a:p>
        </p:txBody>
      </p:sp>
    </p:spTree>
    <p:extLst>
      <p:ext uri="{BB962C8B-B14F-4D97-AF65-F5344CB8AC3E}">
        <p14:creationId xmlns:p14="http://schemas.microsoft.com/office/powerpoint/2010/main" val="238001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flow-analysis rules until afterward - “Flavor of the month”</a:t>
            </a:r>
          </a:p>
          <a:p>
            <a:r>
              <a:rPr lang="en-US" dirty="0"/>
              <a:t>Existing standards address the underlying issue</a:t>
            </a:r>
          </a:p>
          <a:p>
            <a:endParaRPr lang="en-US" dirty="0"/>
          </a:p>
        </p:txBody>
      </p:sp>
      <p:sp>
        <p:nvSpPr>
          <p:cNvPr id="4" name="Slide Number Placeholder 3"/>
          <p:cNvSpPr>
            <a:spLocks noGrp="1"/>
          </p:cNvSpPr>
          <p:nvPr>
            <p:ph type="sldNum" sz="quarter" idx="10"/>
          </p:nvPr>
        </p:nvSpPr>
        <p:spPr/>
        <p:txBody>
          <a:bodyPr/>
          <a:lstStyle/>
          <a:p>
            <a:fld id="{CA7E7573-2215-1E47-96DD-8E4218B31094}" type="slidenum">
              <a:rPr lang="en-US" smtClean="0"/>
              <a:t>5</a:t>
            </a:fld>
            <a:endParaRPr lang="en-US"/>
          </a:p>
        </p:txBody>
      </p:sp>
    </p:spTree>
    <p:extLst>
      <p:ext uri="{BB962C8B-B14F-4D97-AF65-F5344CB8AC3E}">
        <p14:creationId xmlns:p14="http://schemas.microsoft.com/office/powerpoint/2010/main" val="170752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7139D-195E-9141-B5E8-EF8150A7577A}" type="slidenum">
              <a:rPr lang="en-US" smtClean="0"/>
              <a:t>6</a:t>
            </a:fld>
            <a:endParaRPr lang="en-US"/>
          </a:p>
        </p:txBody>
      </p:sp>
    </p:spTree>
    <p:extLst>
      <p:ext uri="{BB962C8B-B14F-4D97-AF65-F5344CB8AC3E}">
        <p14:creationId xmlns:p14="http://schemas.microsoft.com/office/powerpoint/2010/main" val="195178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one of the problems of static analysis for validation and verification is that people usually mean flow analysis when they say sass and that's pretty much non-deterministic</a:t>
            </a:r>
          </a:p>
          <a:p>
            <a:endParaRPr lang="en-US" dirty="0"/>
          </a:p>
        </p:txBody>
      </p:sp>
      <p:sp>
        <p:nvSpPr>
          <p:cNvPr id="4" name="Slide Number Placeholder 3"/>
          <p:cNvSpPr>
            <a:spLocks noGrp="1"/>
          </p:cNvSpPr>
          <p:nvPr>
            <p:ph type="sldNum" sz="quarter" idx="5"/>
          </p:nvPr>
        </p:nvSpPr>
        <p:spPr/>
        <p:txBody>
          <a:bodyPr/>
          <a:lstStyle/>
          <a:p>
            <a:fld id="{9627139D-195E-9141-B5E8-EF8150A7577A}" type="slidenum">
              <a:rPr lang="en-US" smtClean="0"/>
              <a:t>7</a:t>
            </a:fld>
            <a:endParaRPr lang="en-US"/>
          </a:p>
        </p:txBody>
      </p:sp>
    </p:spTree>
    <p:extLst>
      <p:ext uri="{BB962C8B-B14F-4D97-AF65-F5344CB8AC3E}">
        <p14:creationId xmlns:p14="http://schemas.microsoft.com/office/powerpoint/2010/main" val="144670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Verification Vs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Validation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Verification</a:t>
            </a:r>
            <a:r>
              <a:rPr lang="en-US" sz="1200" b="0" i="0" kern="1200" dirty="0">
                <a:solidFill>
                  <a:schemeClr val="tx1"/>
                </a:solidFill>
                <a:effectLst/>
                <a:latin typeface="+mn-lt"/>
                <a:ea typeface="+mn-ea"/>
                <a:cs typeface="+mn-cs"/>
              </a:rPr>
              <a:t> is testing that your product meets the specifications / requirements you have written. ... </a:t>
            </a:r>
            <a:r>
              <a:rPr lang="en-US" sz="1200" b="1" i="0" kern="1200" dirty="0">
                <a:solidFill>
                  <a:schemeClr val="tx1"/>
                </a:solidFill>
                <a:effectLst/>
                <a:latin typeface="+mn-lt"/>
                <a:ea typeface="+mn-ea"/>
                <a:cs typeface="+mn-cs"/>
              </a:rPr>
              <a:t>Validation</a:t>
            </a:r>
            <a:r>
              <a:rPr lang="en-US" sz="1200" b="0" i="0" kern="1200" dirty="0">
                <a:solidFill>
                  <a:schemeClr val="tx1"/>
                </a:solidFill>
                <a:effectLst/>
                <a:latin typeface="+mn-lt"/>
                <a:ea typeface="+mn-ea"/>
                <a:cs typeface="+mn-cs"/>
              </a:rPr>
              <a:t> tests how well you addressed the business needs that caused you to write those requirements. It is also sometimes called acceptance or business testing.</a:t>
            </a:r>
            <a:endParaRPr lang="en-US" dirty="0"/>
          </a:p>
        </p:txBody>
      </p:sp>
      <p:sp>
        <p:nvSpPr>
          <p:cNvPr id="4" name="Slide Number Placeholder 3"/>
          <p:cNvSpPr>
            <a:spLocks noGrp="1"/>
          </p:cNvSpPr>
          <p:nvPr>
            <p:ph type="sldNum" sz="quarter" idx="5"/>
          </p:nvPr>
        </p:nvSpPr>
        <p:spPr/>
        <p:txBody>
          <a:bodyPr/>
          <a:lstStyle/>
          <a:p>
            <a:fld id="{9627139D-195E-9141-B5E8-EF8150A7577A}" type="slidenum">
              <a:rPr lang="en-US" smtClean="0"/>
              <a:t>9</a:t>
            </a:fld>
            <a:endParaRPr lang="en-US"/>
          </a:p>
        </p:txBody>
      </p:sp>
    </p:spTree>
    <p:extLst>
      <p:ext uri="{BB962C8B-B14F-4D97-AF65-F5344CB8AC3E}">
        <p14:creationId xmlns:p14="http://schemas.microsoft.com/office/powerpoint/2010/main" val="58463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27139D-195E-9141-B5E8-EF8150A7577A}" type="slidenum">
              <a:rPr lang="en-US" smtClean="0"/>
              <a:t>10</a:t>
            </a:fld>
            <a:endParaRPr lang="en-US"/>
          </a:p>
        </p:txBody>
      </p:sp>
    </p:spTree>
    <p:extLst>
      <p:ext uri="{BB962C8B-B14F-4D97-AF65-F5344CB8AC3E}">
        <p14:creationId xmlns:p14="http://schemas.microsoft.com/office/powerpoint/2010/main" val="374946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9CE891-8D36-4532-A106-8958FD0AA44C}" type="slidenum">
              <a:rPr lang="en-US" smtClean="0"/>
              <a:t>12</a:t>
            </a:fld>
            <a:endParaRPr lang="en-US"/>
          </a:p>
        </p:txBody>
      </p:sp>
    </p:spTree>
    <p:extLst>
      <p:ext uri="{BB962C8B-B14F-4D97-AF65-F5344CB8AC3E}">
        <p14:creationId xmlns:p14="http://schemas.microsoft.com/office/powerpoint/2010/main" val="197120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386013"/>
            <a:ext cx="9144000" cy="1824038"/>
          </a:xfrm>
        </p:spPr>
        <p:txBody>
          <a:bodyPr anchor="t">
            <a:normAutofit/>
          </a:bodyPr>
          <a:lstStyle>
            <a:lvl1pPr algn="ctr">
              <a:defRPr sz="4400">
                <a:solidFill>
                  <a:schemeClr val="accent1">
                    <a:lumMod val="60000"/>
                    <a:lumOff val="40000"/>
                  </a:schemeClr>
                </a:solidFill>
              </a:defRPr>
            </a:lvl1pPr>
          </a:lstStyle>
          <a:p>
            <a:r>
              <a:rPr lang="en-US"/>
              <a:t>CLICK TO EDIT MASTER TITLE STYLE</a:t>
            </a:r>
          </a:p>
        </p:txBody>
      </p:sp>
      <p:sp>
        <p:nvSpPr>
          <p:cNvPr id="3" name="Subtitle 2"/>
          <p:cNvSpPr>
            <a:spLocks noGrp="1"/>
          </p:cNvSpPr>
          <p:nvPr>
            <p:ph type="subTitle" idx="1"/>
          </p:nvPr>
        </p:nvSpPr>
        <p:spPr>
          <a:xfrm>
            <a:off x="1524000" y="4302126"/>
            <a:ext cx="9144000" cy="8556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3921" y="1167900"/>
            <a:ext cx="2804159" cy="536565"/>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bwMode="gray">
          <a:xfrm>
            <a:off x="578224" y="507573"/>
            <a:ext cx="11613776" cy="1622761"/>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FFFF"/>
              </a:solidFill>
              <a:latin typeface="Corbel" charset="0"/>
              <a:ea typeface="Corbel" charset="0"/>
              <a:cs typeface="Corbel" charset="0"/>
            </a:endParaRP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3" name="Title 1"/>
          <p:cNvSpPr>
            <a:spLocks noGrp="1"/>
          </p:cNvSpPr>
          <p:nvPr>
            <p:ph type="title" hasCustomPrompt="1"/>
          </p:nvPr>
        </p:nvSpPr>
        <p:spPr>
          <a:xfrm>
            <a:off x="1507808" y="75089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5"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Text Placeholder 2"/>
          <p:cNvSpPr>
            <a:spLocks noGrp="1"/>
          </p:cNvSpPr>
          <p:nvPr>
            <p:ph type="body" sz="quarter" idx="16"/>
          </p:nvPr>
        </p:nvSpPr>
        <p:spPr>
          <a:xfrm>
            <a:off x="1533442"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1" name="Text Placeholder 2"/>
          <p:cNvSpPr>
            <a:spLocks noGrp="1"/>
          </p:cNvSpPr>
          <p:nvPr>
            <p:ph type="body" sz="quarter" idx="17"/>
          </p:nvPr>
        </p:nvSpPr>
        <p:spPr>
          <a:xfrm>
            <a:off x="1533442"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2" name="Text Placeholder 2"/>
          <p:cNvSpPr>
            <a:spLocks noGrp="1"/>
          </p:cNvSpPr>
          <p:nvPr>
            <p:ph type="body" sz="quarter" idx="18"/>
          </p:nvPr>
        </p:nvSpPr>
        <p:spPr>
          <a:xfrm>
            <a:off x="5002783"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3" name="Text Placeholder 2"/>
          <p:cNvSpPr>
            <a:spLocks noGrp="1"/>
          </p:cNvSpPr>
          <p:nvPr>
            <p:ph type="body" sz="quarter" idx="19"/>
          </p:nvPr>
        </p:nvSpPr>
        <p:spPr>
          <a:xfrm>
            <a:off x="5002783"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4" name="Text Placeholder 2"/>
          <p:cNvSpPr>
            <a:spLocks noGrp="1"/>
          </p:cNvSpPr>
          <p:nvPr>
            <p:ph type="body" sz="quarter" idx="20"/>
          </p:nvPr>
        </p:nvSpPr>
        <p:spPr>
          <a:xfrm>
            <a:off x="8458679"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5" name="Text Placeholder 2"/>
          <p:cNvSpPr>
            <a:spLocks noGrp="1"/>
          </p:cNvSpPr>
          <p:nvPr>
            <p:ph type="body" sz="quarter" idx="21"/>
          </p:nvPr>
        </p:nvSpPr>
        <p:spPr>
          <a:xfrm>
            <a:off x="8458679"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bwMode="gray">
          <a:xfrm>
            <a:off x="578224" y="507573"/>
            <a:ext cx="11613776" cy="1622761"/>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FFFF"/>
              </a:solidFill>
              <a:latin typeface="Corbel" charset="0"/>
              <a:ea typeface="Corbel" charset="0"/>
              <a:cs typeface="Corbel" charset="0"/>
            </a:endParaRP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3" name="Text Placeholder 2"/>
          <p:cNvSpPr>
            <a:spLocks noGrp="1"/>
          </p:cNvSpPr>
          <p:nvPr>
            <p:ph type="body" sz="quarter" idx="16"/>
          </p:nvPr>
        </p:nvSpPr>
        <p:spPr>
          <a:xfrm>
            <a:off x="1533442"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17" name="Text Placeholder 2"/>
          <p:cNvSpPr>
            <a:spLocks noGrp="1"/>
          </p:cNvSpPr>
          <p:nvPr>
            <p:ph type="body" sz="quarter" idx="17"/>
          </p:nvPr>
        </p:nvSpPr>
        <p:spPr>
          <a:xfrm>
            <a:off x="1533442"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13" name="Title 1"/>
          <p:cNvSpPr>
            <a:spLocks noGrp="1"/>
          </p:cNvSpPr>
          <p:nvPr>
            <p:ph type="title" hasCustomPrompt="1"/>
          </p:nvPr>
        </p:nvSpPr>
        <p:spPr>
          <a:xfrm>
            <a:off x="1507808" y="75089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5"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8"/>
          </p:nvPr>
        </p:nvSpPr>
        <p:spPr>
          <a:xfrm>
            <a:off x="5002783"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0" name="Text Placeholder 2"/>
          <p:cNvSpPr>
            <a:spLocks noGrp="1"/>
          </p:cNvSpPr>
          <p:nvPr>
            <p:ph type="body" sz="quarter" idx="19"/>
          </p:nvPr>
        </p:nvSpPr>
        <p:spPr>
          <a:xfrm>
            <a:off x="5002783"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1" name="Text Placeholder 2"/>
          <p:cNvSpPr>
            <a:spLocks noGrp="1"/>
          </p:cNvSpPr>
          <p:nvPr>
            <p:ph type="body" sz="quarter" idx="20"/>
          </p:nvPr>
        </p:nvSpPr>
        <p:spPr>
          <a:xfrm>
            <a:off x="8458679"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2" name="Text Placeholder 2"/>
          <p:cNvSpPr>
            <a:spLocks noGrp="1"/>
          </p:cNvSpPr>
          <p:nvPr>
            <p:ph type="body" sz="quarter" idx="21"/>
          </p:nvPr>
        </p:nvSpPr>
        <p:spPr>
          <a:xfrm>
            <a:off x="8458679"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bwMode="gray">
          <a:xfrm>
            <a:off x="578224" y="507573"/>
            <a:ext cx="11613776" cy="1622761"/>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FFFF"/>
              </a:solidFill>
              <a:latin typeface="Corbel" charset="0"/>
              <a:ea typeface="Corbel" charset="0"/>
              <a:cs typeface="Corbel" charset="0"/>
            </a:endParaRP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3" name="Text Placeholder 2"/>
          <p:cNvSpPr>
            <a:spLocks noGrp="1"/>
          </p:cNvSpPr>
          <p:nvPr>
            <p:ph type="body" sz="quarter" idx="16"/>
          </p:nvPr>
        </p:nvSpPr>
        <p:spPr>
          <a:xfrm>
            <a:off x="1533442"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17" name="Text Placeholder 2"/>
          <p:cNvSpPr>
            <a:spLocks noGrp="1"/>
          </p:cNvSpPr>
          <p:nvPr>
            <p:ph type="body" sz="quarter" idx="17"/>
          </p:nvPr>
        </p:nvSpPr>
        <p:spPr>
          <a:xfrm>
            <a:off x="1533442"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13" name="Title 1"/>
          <p:cNvSpPr>
            <a:spLocks noGrp="1"/>
          </p:cNvSpPr>
          <p:nvPr>
            <p:ph type="title" hasCustomPrompt="1"/>
          </p:nvPr>
        </p:nvSpPr>
        <p:spPr>
          <a:xfrm>
            <a:off x="1507808" y="75089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5"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8"/>
          </p:nvPr>
        </p:nvSpPr>
        <p:spPr>
          <a:xfrm>
            <a:off x="5002783"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0" name="Text Placeholder 2"/>
          <p:cNvSpPr>
            <a:spLocks noGrp="1"/>
          </p:cNvSpPr>
          <p:nvPr>
            <p:ph type="body" sz="quarter" idx="19"/>
          </p:nvPr>
        </p:nvSpPr>
        <p:spPr>
          <a:xfrm>
            <a:off x="5002783"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1" name="Text Placeholder 2"/>
          <p:cNvSpPr>
            <a:spLocks noGrp="1"/>
          </p:cNvSpPr>
          <p:nvPr>
            <p:ph type="body" sz="quarter" idx="20"/>
          </p:nvPr>
        </p:nvSpPr>
        <p:spPr>
          <a:xfrm>
            <a:off x="8458679" y="271826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2" name="Text Placeholder 2"/>
          <p:cNvSpPr>
            <a:spLocks noGrp="1"/>
          </p:cNvSpPr>
          <p:nvPr>
            <p:ph type="body" sz="quarter" idx="21"/>
          </p:nvPr>
        </p:nvSpPr>
        <p:spPr>
          <a:xfrm>
            <a:off x="8458679" y="357303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bwMode="gray">
          <a:xfrm>
            <a:off x="578224" y="2820469"/>
            <a:ext cx="11613776" cy="1622761"/>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FFFF"/>
              </a:solidFill>
              <a:latin typeface="Corbel" charset="0"/>
              <a:ea typeface="Corbel" charset="0"/>
              <a:cs typeface="Corbel" charset="0"/>
            </a:endParaRP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3" name="Text Placeholder 2"/>
          <p:cNvSpPr>
            <a:spLocks noGrp="1"/>
          </p:cNvSpPr>
          <p:nvPr>
            <p:ph type="body" sz="quarter" idx="16"/>
          </p:nvPr>
        </p:nvSpPr>
        <p:spPr>
          <a:xfrm>
            <a:off x="1517418" y="997046"/>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17" name="Text Placeholder 2"/>
          <p:cNvSpPr>
            <a:spLocks noGrp="1"/>
          </p:cNvSpPr>
          <p:nvPr>
            <p:ph type="body" sz="quarter" idx="17"/>
          </p:nvPr>
        </p:nvSpPr>
        <p:spPr>
          <a:xfrm>
            <a:off x="1517418" y="1851811"/>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31" name="Title 1"/>
          <p:cNvSpPr>
            <a:spLocks noGrp="1"/>
          </p:cNvSpPr>
          <p:nvPr>
            <p:ph type="title" hasCustomPrompt="1"/>
          </p:nvPr>
        </p:nvSpPr>
        <p:spPr>
          <a:xfrm>
            <a:off x="1507808" y="309068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32" name="Subtitle 2"/>
          <p:cNvSpPr>
            <a:spLocks noGrp="1"/>
          </p:cNvSpPr>
          <p:nvPr>
            <p:ph type="subTitle" idx="13"/>
          </p:nvPr>
        </p:nvSpPr>
        <p:spPr>
          <a:xfrm>
            <a:off x="1507808" y="380061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2"/>
          <p:cNvSpPr>
            <a:spLocks noGrp="1"/>
          </p:cNvSpPr>
          <p:nvPr>
            <p:ph type="body" sz="quarter" idx="18"/>
          </p:nvPr>
        </p:nvSpPr>
        <p:spPr>
          <a:xfrm>
            <a:off x="7649277" y="997046"/>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34" name="Text Placeholder 2"/>
          <p:cNvSpPr>
            <a:spLocks noGrp="1"/>
          </p:cNvSpPr>
          <p:nvPr>
            <p:ph type="body" sz="quarter" idx="19"/>
          </p:nvPr>
        </p:nvSpPr>
        <p:spPr>
          <a:xfrm>
            <a:off x="7649277" y="1851811"/>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35" name="Text Placeholder 2"/>
          <p:cNvSpPr>
            <a:spLocks noGrp="1"/>
          </p:cNvSpPr>
          <p:nvPr>
            <p:ph type="body" sz="quarter" idx="20"/>
          </p:nvPr>
        </p:nvSpPr>
        <p:spPr>
          <a:xfrm>
            <a:off x="7649277" y="4668092"/>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36" name="Text Placeholder 2"/>
          <p:cNvSpPr>
            <a:spLocks noGrp="1"/>
          </p:cNvSpPr>
          <p:nvPr>
            <p:ph type="body" sz="quarter" idx="21"/>
          </p:nvPr>
        </p:nvSpPr>
        <p:spPr>
          <a:xfrm>
            <a:off x="7649277" y="5522857"/>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37" name="Text Placeholder 2"/>
          <p:cNvSpPr>
            <a:spLocks noGrp="1"/>
          </p:cNvSpPr>
          <p:nvPr>
            <p:ph type="body" sz="quarter" idx="22"/>
          </p:nvPr>
        </p:nvSpPr>
        <p:spPr>
          <a:xfrm>
            <a:off x="1503971" y="4668092"/>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38" name="Text Placeholder 2"/>
          <p:cNvSpPr>
            <a:spLocks noGrp="1"/>
          </p:cNvSpPr>
          <p:nvPr>
            <p:ph type="body" sz="quarter" idx="23"/>
          </p:nvPr>
        </p:nvSpPr>
        <p:spPr>
          <a:xfrm>
            <a:off x="1503971" y="5522857"/>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bwMode="gray">
          <a:xfrm>
            <a:off x="511796" y="2882348"/>
            <a:ext cx="11680204" cy="3197133"/>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FFFF"/>
              </a:solidFill>
              <a:latin typeface="Corbel" charset="0"/>
              <a:ea typeface="Corbel" charset="0"/>
              <a:cs typeface="Corbel" charset="0"/>
            </a:endParaRP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7" name="Text Placeholder 2"/>
          <p:cNvSpPr>
            <a:spLocks noGrp="1"/>
          </p:cNvSpPr>
          <p:nvPr>
            <p:ph type="body" sz="quarter" idx="17"/>
          </p:nvPr>
        </p:nvSpPr>
        <p:spPr>
          <a:xfrm>
            <a:off x="1479176" y="3299999"/>
            <a:ext cx="9970702" cy="1371393"/>
          </a:xfrm>
        </p:spPr>
        <p:txBody>
          <a:bodyPr>
            <a:normAutofit/>
          </a:bodyPr>
          <a:lstStyle>
            <a:lvl1pPr marL="0" indent="0">
              <a:buNone/>
              <a:defRPr sz="1800" b="0">
                <a:solidFill>
                  <a:schemeClr val="bg1"/>
                </a:solidFill>
              </a:defRPr>
            </a:lvl1pPr>
          </a:lstStyle>
          <a:p>
            <a:pPr lvl="0"/>
            <a:r>
              <a:rPr lang="en-US"/>
              <a:t>Edit Master text styles</a:t>
            </a:r>
          </a:p>
        </p:txBody>
      </p:sp>
      <p:sp>
        <p:nvSpPr>
          <p:cNvPr id="11" name="Title 1"/>
          <p:cNvSpPr>
            <a:spLocks noGrp="1"/>
          </p:cNvSpPr>
          <p:nvPr>
            <p:ph type="title" hasCustomPrompt="1"/>
          </p:nvPr>
        </p:nvSpPr>
        <p:spPr>
          <a:xfrm>
            <a:off x="1507808" y="750891"/>
            <a:ext cx="9962533"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5"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bwMode="gray">
          <a:xfrm>
            <a:off x="511796" y="1"/>
            <a:ext cx="11680204" cy="2232212"/>
          </a:xfrm>
          <a:prstGeom prst="rect">
            <a:avLst/>
          </a:prstGeom>
          <a:solidFill>
            <a:schemeClr val="tx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err="1">
              <a:solidFill>
                <a:srgbClr val="FFFFFF"/>
              </a:solidFill>
              <a:latin typeface="Corbel" charset="0"/>
              <a:ea typeface="Corbel" charset="0"/>
              <a:cs typeface="Corbel" charset="0"/>
            </a:endParaRP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1" name="Title 1"/>
          <p:cNvSpPr>
            <a:spLocks noGrp="1"/>
          </p:cNvSpPr>
          <p:nvPr>
            <p:ph type="title" hasCustomPrompt="1"/>
          </p:nvPr>
        </p:nvSpPr>
        <p:spPr>
          <a:xfrm>
            <a:off x="1507808" y="750891"/>
            <a:ext cx="9962533"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5"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6"/>
          </p:nvPr>
        </p:nvSpPr>
        <p:spPr>
          <a:xfrm>
            <a:off x="1746018" y="2489669"/>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14" name="Text Placeholder 2"/>
          <p:cNvSpPr>
            <a:spLocks noGrp="1"/>
          </p:cNvSpPr>
          <p:nvPr>
            <p:ph type="body" sz="quarter" idx="17"/>
          </p:nvPr>
        </p:nvSpPr>
        <p:spPr>
          <a:xfrm>
            <a:off x="1746018" y="3344434"/>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0" name="Text Placeholder 2"/>
          <p:cNvSpPr>
            <a:spLocks noGrp="1"/>
          </p:cNvSpPr>
          <p:nvPr>
            <p:ph type="body" sz="quarter" idx="18"/>
          </p:nvPr>
        </p:nvSpPr>
        <p:spPr>
          <a:xfrm>
            <a:off x="1746018" y="460085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1" name="Text Placeholder 2"/>
          <p:cNvSpPr>
            <a:spLocks noGrp="1"/>
          </p:cNvSpPr>
          <p:nvPr>
            <p:ph type="body" sz="quarter" idx="19"/>
          </p:nvPr>
        </p:nvSpPr>
        <p:spPr>
          <a:xfrm>
            <a:off x="1746018" y="545562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2" name="Text Placeholder 2"/>
          <p:cNvSpPr>
            <a:spLocks noGrp="1"/>
          </p:cNvSpPr>
          <p:nvPr>
            <p:ph type="body" sz="quarter" idx="20"/>
          </p:nvPr>
        </p:nvSpPr>
        <p:spPr>
          <a:xfrm>
            <a:off x="7877877" y="2489669"/>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3" name="Text Placeholder 2"/>
          <p:cNvSpPr>
            <a:spLocks noGrp="1"/>
          </p:cNvSpPr>
          <p:nvPr>
            <p:ph type="body" sz="quarter" idx="21"/>
          </p:nvPr>
        </p:nvSpPr>
        <p:spPr>
          <a:xfrm>
            <a:off x="7877877" y="3344434"/>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
        <p:nvSpPr>
          <p:cNvPr id="24" name="Text Placeholder 2"/>
          <p:cNvSpPr>
            <a:spLocks noGrp="1"/>
          </p:cNvSpPr>
          <p:nvPr>
            <p:ph type="body" sz="quarter" idx="22"/>
          </p:nvPr>
        </p:nvSpPr>
        <p:spPr>
          <a:xfrm>
            <a:off x="7877877" y="4600857"/>
            <a:ext cx="2962551" cy="874436"/>
          </a:xfrm>
        </p:spPr>
        <p:txBody>
          <a:bodyPr>
            <a:normAutofit/>
          </a:bodyPr>
          <a:lstStyle>
            <a:lvl1pPr marL="0" indent="0" algn="ctr">
              <a:buNone/>
              <a:defRPr sz="5500" b="1">
                <a:solidFill>
                  <a:schemeClr val="accent1">
                    <a:lumMod val="40000"/>
                    <a:lumOff val="60000"/>
                  </a:schemeClr>
                </a:solidFill>
              </a:defRPr>
            </a:lvl1pPr>
          </a:lstStyle>
          <a:p>
            <a:pPr lvl="0"/>
            <a:r>
              <a:rPr lang="en-US"/>
              <a:t>Edit Master text styles</a:t>
            </a:r>
          </a:p>
        </p:txBody>
      </p:sp>
      <p:sp>
        <p:nvSpPr>
          <p:cNvPr id="25" name="Text Placeholder 2"/>
          <p:cNvSpPr>
            <a:spLocks noGrp="1"/>
          </p:cNvSpPr>
          <p:nvPr>
            <p:ph type="body" sz="quarter" idx="23"/>
          </p:nvPr>
        </p:nvSpPr>
        <p:spPr>
          <a:xfrm>
            <a:off x="7877877" y="5455622"/>
            <a:ext cx="2962551" cy="874436"/>
          </a:xfrm>
        </p:spPr>
        <p:txBody>
          <a:bodyPr>
            <a:normAutofit/>
          </a:bodyPr>
          <a:lstStyle>
            <a:lvl1pPr marL="0" indent="0" algn="ctr">
              <a:buNone/>
              <a:defRPr sz="1600" b="0">
                <a:solidFill>
                  <a:schemeClr val="bg1"/>
                </a:solidFill>
              </a:defRPr>
            </a:lvl1pPr>
          </a:lstStyle>
          <a:p>
            <a:pPr lvl="0"/>
            <a:r>
              <a:rPr lang="en-US"/>
              <a:t>Edit Master text styles</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1" name="Text Placeholder 7"/>
          <p:cNvSpPr>
            <a:spLocks noGrp="1"/>
          </p:cNvSpPr>
          <p:nvPr>
            <p:ph type="body" sz="quarter" idx="18"/>
          </p:nvPr>
        </p:nvSpPr>
        <p:spPr>
          <a:xfrm>
            <a:off x="1508350" y="2649622"/>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2" name="Text Placeholder 7"/>
          <p:cNvSpPr>
            <a:spLocks noGrp="1"/>
          </p:cNvSpPr>
          <p:nvPr>
            <p:ph type="body" sz="quarter" idx="19"/>
          </p:nvPr>
        </p:nvSpPr>
        <p:spPr>
          <a:xfrm>
            <a:off x="1524393" y="4157579"/>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5" name="Text Placeholder 7"/>
          <p:cNvSpPr>
            <a:spLocks noGrp="1"/>
          </p:cNvSpPr>
          <p:nvPr>
            <p:ph type="body" sz="quarter" idx="20"/>
          </p:nvPr>
        </p:nvSpPr>
        <p:spPr>
          <a:xfrm>
            <a:off x="4893234" y="2649622"/>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20" name="Text Placeholder 7"/>
          <p:cNvSpPr>
            <a:spLocks noGrp="1"/>
          </p:cNvSpPr>
          <p:nvPr>
            <p:ph type="body" sz="quarter" idx="21"/>
          </p:nvPr>
        </p:nvSpPr>
        <p:spPr>
          <a:xfrm>
            <a:off x="4909277" y="4157579"/>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3" name="Title 1"/>
          <p:cNvSpPr>
            <a:spLocks noGrp="1"/>
          </p:cNvSpPr>
          <p:nvPr>
            <p:ph type="title" hasCustomPrompt="1"/>
          </p:nvPr>
        </p:nvSpPr>
        <p:spPr>
          <a:xfrm>
            <a:off x="1507808" y="75089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4"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1" name="Text Placeholder 7"/>
          <p:cNvSpPr>
            <a:spLocks noGrp="1"/>
          </p:cNvSpPr>
          <p:nvPr>
            <p:ph type="body" sz="quarter" idx="18"/>
          </p:nvPr>
        </p:nvSpPr>
        <p:spPr>
          <a:xfrm>
            <a:off x="1508350" y="2649622"/>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2" name="Text Placeholder 7"/>
          <p:cNvSpPr>
            <a:spLocks noGrp="1"/>
          </p:cNvSpPr>
          <p:nvPr>
            <p:ph type="body" sz="quarter" idx="19"/>
          </p:nvPr>
        </p:nvSpPr>
        <p:spPr>
          <a:xfrm>
            <a:off x="1524393" y="4157579"/>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5" name="Text Placeholder 7"/>
          <p:cNvSpPr>
            <a:spLocks noGrp="1"/>
          </p:cNvSpPr>
          <p:nvPr>
            <p:ph type="body" sz="quarter" idx="20"/>
          </p:nvPr>
        </p:nvSpPr>
        <p:spPr>
          <a:xfrm>
            <a:off x="4893234" y="2649622"/>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20" name="Text Placeholder 7"/>
          <p:cNvSpPr>
            <a:spLocks noGrp="1"/>
          </p:cNvSpPr>
          <p:nvPr>
            <p:ph type="body" sz="quarter" idx="21"/>
          </p:nvPr>
        </p:nvSpPr>
        <p:spPr>
          <a:xfrm>
            <a:off x="4909277" y="4157579"/>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3" name="Title 1"/>
          <p:cNvSpPr>
            <a:spLocks noGrp="1"/>
          </p:cNvSpPr>
          <p:nvPr>
            <p:ph type="title" hasCustomPrompt="1"/>
          </p:nvPr>
        </p:nvSpPr>
        <p:spPr>
          <a:xfrm>
            <a:off x="1507808" y="75089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4"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1" name="Text Placeholder 7"/>
          <p:cNvSpPr>
            <a:spLocks noGrp="1"/>
          </p:cNvSpPr>
          <p:nvPr>
            <p:ph type="body" sz="quarter" idx="18"/>
          </p:nvPr>
        </p:nvSpPr>
        <p:spPr>
          <a:xfrm>
            <a:off x="1508350" y="2649622"/>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2" name="Text Placeholder 7"/>
          <p:cNvSpPr>
            <a:spLocks noGrp="1"/>
          </p:cNvSpPr>
          <p:nvPr>
            <p:ph type="body" sz="quarter" idx="19"/>
          </p:nvPr>
        </p:nvSpPr>
        <p:spPr>
          <a:xfrm>
            <a:off x="1524393" y="4157579"/>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5" name="Text Placeholder 7"/>
          <p:cNvSpPr>
            <a:spLocks noGrp="1"/>
          </p:cNvSpPr>
          <p:nvPr>
            <p:ph type="body" sz="quarter" idx="20"/>
          </p:nvPr>
        </p:nvSpPr>
        <p:spPr>
          <a:xfrm>
            <a:off x="4893234" y="2649622"/>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20" name="Text Placeholder 7"/>
          <p:cNvSpPr>
            <a:spLocks noGrp="1"/>
          </p:cNvSpPr>
          <p:nvPr>
            <p:ph type="body" sz="quarter" idx="21"/>
          </p:nvPr>
        </p:nvSpPr>
        <p:spPr>
          <a:xfrm>
            <a:off x="4909277" y="4157579"/>
            <a:ext cx="3149600" cy="1315357"/>
          </a:xfrm>
        </p:spPr>
        <p:txBody>
          <a:bodyPr>
            <a:normAutofit/>
          </a:bodyPr>
          <a:lstStyle>
            <a:lvl1pPr marL="0" indent="0">
              <a:buNone/>
              <a:defRPr sz="1400">
                <a:solidFill>
                  <a:schemeClr val="bg1"/>
                </a:solidFill>
              </a:defRPr>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13" name="Title 1"/>
          <p:cNvSpPr>
            <a:spLocks noGrp="1"/>
          </p:cNvSpPr>
          <p:nvPr>
            <p:ph type="title" hasCustomPrompt="1"/>
          </p:nvPr>
        </p:nvSpPr>
        <p:spPr>
          <a:xfrm>
            <a:off x="1507808" y="750891"/>
            <a:ext cx="10193655" cy="549275"/>
          </a:xfrm>
        </p:spPr>
        <p:txBody>
          <a:bodyPr>
            <a:normAutofit/>
          </a:bodyPr>
          <a:lstStyle>
            <a:lvl1pPr>
              <a:defRPr sz="3200" b="1">
                <a:solidFill>
                  <a:schemeClr val="accent1">
                    <a:lumMod val="60000"/>
                    <a:lumOff val="40000"/>
                  </a:schemeClr>
                </a:solidFill>
              </a:defRPr>
            </a:lvl1pPr>
          </a:lstStyle>
          <a:p>
            <a:r>
              <a:rPr lang="en-US"/>
              <a:t>CLICK TO EDIT MASTER TITLE STYLE</a:t>
            </a:r>
          </a:p>
        </p:txBody>
      </p:sp>
      <p:sp>
        <p:nvSpPr>
          <p:cNvPr id="14"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4"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15"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16"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9" name="Title 1"/>
          <p:cNvSpPr>
            <a:spLocks noGrp="1"/>
          </p:cNvSpPr>
          <p:nvPr>
            <p:ph type="title" hasCustomPrompt="1"/>
          </p:nvPr>
        </p:nvSpPr>
        <p:spPr>
          <a:xfrm>
            <a:off x="1507808" y="750891"/>
            <a:ext cx="10193655" cy="549275"/>
          </a:xfrm>
        </p:spPr>
        <p:txBody>
          <a:bodyPr anchor="t">
            <a:normAutofit/>
          </a:bodyPr>
          <a:lstStyle>
            <a:lvl1pPr>
              <a:defRPr sz="3200" b="1">
                <a:solidFill>
                  <a:schemeClr val="accent1">
                    <a:lumMod val="60000"/>
                    <a:lumOff val="40000"/>
                  </a:schemeClr>
                </a:solidFill>
              </a:defRPr>
            </a:lvl1pPr>
          </a:lstStyle>
          <a:p>
            <a:r>
              <a:rPr lang="en-US"/>
              <a:t>CLICK TO EDIT MASTER TITLE STYLE</a:t>
            </a:r>
          </a:p>
        </p:txBody>
      </p:sp>
      <p:sp>
        <p:nvSpPr>
          <p:cNvPr id="10" name="Content Placeholder 2"/>
          <p:cNvSpPr>
            <a:spLocks noGrp="1"/>
          </p:cNvSpPr>
          <p:nvPr>
            <p:ph idx="1"/>
          </p:nvPr>
        </p:nvSpPr>
        <p:spPr>
          <a:xfrm>
            <a:off x="1507807" y="2164716"/>
            <a:ext cx="10193655" cy="3764597"/>
          </a:xfrm>
        </p:spPr>
        <p:txBody>
          <a:bodyPr anchor="t">
            <a:normAutofit/>
          </a:bodyPr>
          <a:lstStyle>
            <a:lvl1pPr>
              <a:spcAft>
                <a:spcPts val="600"/>
              </a:spcAft>
              <a:defRPr sz="2000">
                <a:solidFill>
                  <a:schemeClr val="bg2"/>
                </a:solidFill>
              </a:defRPr>
            </a:lvl1pPr>
            <a:lvl2pPr>
              <a:spcAft>
                <a:spcPts val="600"/>
              </a:spcAft>
              <a:defRPr sz="1800">
                <a:solidFill>
                  <a:schemeClr val="bg2"/>
                </a:solidFill>
              </a:defRPr>
            </a:lvl2pPr>
            <a:lvl3pPr>
              <a:spcAft>
                <a:spcPts val="600"/>
              </a:spcAft>
              <a:defRPr sz="1600">
                <a:solidFill>
                  <a:schemeClr val="bg2"/>
                </a:solidFill>
              </a:defRPr>
            </a:lvl3pPr>
            <a:lvl4pPr>
              <a:spcAft>
                <a:spcPts val="600"/>
              </a:spcAft>
              <a:defRPr sz="1100">
                <a:solidFill>
                  <a:schemeClr val="bg2"/>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Subtitle 2"/>
          <p:cNvSpPr>
            <a:spLocks noGrp="1"/>
          </p:cNvSpPr>
          <p:nvPr>
            <p:ph type="subTitle" idx="13"/>
          </p:nvPr>
        </p:nvSpPr>
        <p:spPr>
          <a:xfrm>
            <a:off x="1507808" y="1460820"/>
            <a:ext cx="10193655" cy="543242"/>
          </a:xfrm>
        </p:spPr>
        <p:txBody>
          <a:bodyPr anchor="t">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9" name="Title 1"/>
          <p:cNvSpPr>
            <a:spLocks noGrp="1"/>
          </p:cNvSpPr>
          <p:nvPr>
            <p:ph type="title" hasCustomPrompt="1"/>
          </p:nvPr>
        </p:nvSpPr>
        <p:spPr>
          <a:xfrm>
            <a:off x="1507808" y="750891"/>
            <a:ext cx="10193655" cy="549275"/>
          </a:xfrm>
        </p:spPr>
        <p:txBody>
          <a:bodyPr anchor="t">
            <a:normAutofit/>
          </a:bodyPr>
          <a:lstStyle>
            <a:lvl1pPr>
              <a:defRPr sz="3200" b="1">
                <a:solidFill>
                  <a:schemeClr val="accent1"/>
                </a:solidFill>
              </a:defRPr>
            </a:lvl1pPr>
          </a:lstStyle>
          <a:p>
            <a:r>
              <a:rPr lang="en-US"/>
              <a:t>CLICK TO EDIT MASTER TITLE STYLE</a:t>
            </a:r>
          </a:p>
        </p:txBody>
      </p:sp>
      <p:sp>
        <p:nvSpPr>
          <p:cNvPr id="30" name="Content Placeholder 2"/>
          <p:cNvSpPr>
            <a:spLocks noGrp="1"/>
          </p:cNvSpPr>
          <p:nvPr>
            <p:ph idx="1"/>
          </p:nvPr>
        </p:nvSpPr>
        <p:spPr>
          <a:xfrm>
            <a:off x="1507807" y="2164716"/>
            <a:ext cx="10193655" cy="3764597"/>
          </a:xfrm>
        </p:spPr>
        <p:txBody>
          <a:bodyPr anchor="t">
            <a:normAutofit/>
          </a:bodyPr>
          <a:lstStyle>
            <a:lvl1pPr>
              <a:spcAft>
                <a:spcPts val="600"/>
              </a:spcAft>
              <a:defRPr sz="2000">
                <a:solidFill>
                  <a:schemeClr val="tx2">
                    <a:lumMod val="75000"/>
                    <a:lumOff val="25000"/>
                  </a:schemeClr>
                </a:solidFill>
              </a:defRPr>
            </a:lvl1pPr>
            <a:lvl2pPr>
              <a:spcAft>
                <a:spcPts val="600"/>
              </a:spcAft>
              <a:defRPr sz="1800">
                <a:solidFill>
                  <a:schemeClr val="tx2">
                    <a:lumMod val="75000"/>
                    <a:lumOff val="25000"/>
                  </a:schemeClr>
                </a:solidFill>
              </a:defRPr>
            </a:lvl2pPr>
            <a:lvl3pPr>
              <a:spcAft>
                <a:spcPts val="600"/>
              </a:spcAft>
              <a:defRPr sz="1600">
                <a:solidFill>
                  <a:schemeClr val="tx2">
                    <a:lumMod val="75000"/>
                    <a:lumOff val="25000"/>
                  </a:schemeClr>
                </a:solidFill>
              </a:defRPr>
            </a:lvl3pPr>
            <a:lvl4pPr>
              <a:spcAft>
                <a:spcPts val="600"/>
              </a:spcAft>
              <a:defRPr sz="1100">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33" name="Subtitle 2"/>
          <p:cNvSpPr>
            <a:spLocks noGrp="1"/>
          </p:cNvSpPr>
          <p:nvPr>
            <p:ph type="subTitle" idx="13"/>
          </p:nvPr>
        </p:nvSpPr>
        <p:spPr>
          <a:xfrm>
            <a:off x="1507808" y="1460820"/>
            <a:ext cx="10193655" cy="543242"/>
          </a:xfrm>
        </p:spPr>
        <p:txBody>
          <a:bodyPr anchor="t">
            <a:normAutofit/>
          </a:bodyPr>
          <a:lstStyle>
            <a:lvl1pPr marL="0" indent="0" algn="l">
              <a:buNone/>
              <a:defRPr sz="2000" b="1">
                <a:solidFill>
                  <a:schemeClr val="tx2">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4"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15"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16"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itle 1"/>
          <p:cNvSpPr>
            <a:spLocks noGrp="1"/>
          </p:cNvSpPr>
          <p:nvPr>
            <p:ph type="title" hasCustomPrompt="1"/>
          </p:nvPr>
        </p:nvSpPr>
        <p:spPr>
          <a:xfrm>
            <a:off x="1479236" y="2008187"/>
            <a:ext cx="5550218" cy="1749425"/>
          </a:xfrm>
        </p:spPr>
        <p:txBody>
          <a:bodyPr anchor="t">
            <a:normAutofit/>
          </a:bodyPr>
          <a:lstStyle>
            <a:lvl1pPr>
              <a:defRPr sz="4400" b="1">
                <a:solidFill>
                  <a:schemeClr val="accent1">
                    <a:lumMod val="60000"/>
                    <a:lumOff val="40000"/>
                  </a:schemeClr>
                </a:solidFill>
              </a:defRPr>
            </a:lvl1pPr>
          </a:lstStyle>
          <a:p>
            <a:r>
              <a:rPr lang="en-US"/>
              <a:t>CLICK TO EDIT MASTER TITLE STYLE</a:t>
            </a:r>
          </a:p>
        </p:txBody>
      </p:sp>
      <p:sp>
        <p:nvSpPr>
          <p:cNvPr id="24" name="Content Placeholder 2"/>
          <p:cNvSpPr>
            <a:spLocks noGrp="1"/>
          </p:cNvSpPr>
          <p:nvPr>
            <p:ph idx="1"/>
          </p:nvPr>
        </p:nvSpPr>
        <p:spPr>
          <a:xfrm>
            <a:off x="1479236" y="3883602"/>
            <a:ext cx="5550218" cy="2431474"/>
          </a:xfrm>
        </p:spPr>
        <p:txBody>
          <a:bodyPr anchor="t">
            <a:normAutofit/>
          </a:bodyPr>
          <a:lstStyle>
            <a:lvl1pPr>
              <a:spcAft>
                <a:spcPts val="600"/>
              </a:spcAft>
              <a:defRPr sz="2000">
                <a:solidFill>
                  <a:schemeClr val="bg1"/>
                </a:solidFill>
              </a:defRPr>
            </a:lvl1pPr>
            <a:lvl2pPr>
              <a:spcAft>
                <a:spcPts val="600"/>
              </a:spcAft>
              <a:defRPr sz="1800">
                <a:solidFill>
                  <a:schemeClr val="bg1"/>
                </a:solidFill>
              </a:defRPr>
            </a:lvl2pPr>
            <a:lvl3pPr>
              <a:spcAft>
                <a:spcPts val="600"/>
              </a:spcAft>
              <a:defRPr sz="1600">
                <a:solidFill>
                  <a:schemeClr val="bg1"/>
                </a:solidFill>
              </a:defRPr>
            </a:lvl3pPr>
            <a:lvl4pPr>
              <a:spcAft>
                <a:spcPts val="600"/>
              </a:spcAft>
              <a:defRPr sz="11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31" name="Content Placeholder 2"/>
          <p:cNvSpPr>
            <a:spLocks noGrp="1"/>
          </p:cNvSpPr>
          <p:nvPr>
            <p:ph idx="11" hasCustomPrompt="1"/>
          </p:nvPr>
        </p:nvSpPr>
        <p:spPr>
          <a:xfrm>
            <a:off x="1436372" y="642944"/>
            <a:ext cx="5550218" cy="728663"/>
          </a:xfrm>
        </p:spPr>
        <p:txBody>
          <a:bodyPr anchor="t">
            <a:normAutofit/>
          </a:bodyPr>
          <a:lstStyle>
            <a:lvl1pPr marL="742950" indent="-742950">
              <a:buFont typeface="+mj-lt"/>
              <a:buAutoNum type="arabicPeriod"/>
              <a:defRPr sz="4400" b="1">
                <a:solidFill>
                  <a:schemeClr val="accent1"/>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marL="742950" marR="0" lvl="0" indent="-742950" algn="l" defTabSz="914400" rtl="0" eaLnBrk="1" fontAlgn="auto" latinLnBrk="0" hangingPunct="1">
              <a:lnSpc>
                <a:spcPct val="90000"/>
              </a:lnSpc>
              <a:spcBef>
                <a:spcPts val="1000"/>
              </a:spcBef>
              <a:spcAft>
                <a:spcPts val="0"/>
              </a:spcAft>
              <a:buClrTx/>
              <a:buSzTx/>
              <a:buFont typeface="+mj-lt"/>
              <a:buNone/>
              <a:tabLst/>
              <a:defRPr/>
            </a:pPr>
            <a:r>
              <a:rPr lang="en-US"/>
              <a:t>#1</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8338" y="575256"/>
            <a:ext cx="1989391" cy="380662"/>
          </a:xfrm>
          <a:prstGeom prst="rect">
            <a:avLst/>
          </a:prstGeom>
        </p:spPr>
      </p:pic>
      <p:sp>
        <p:nvSpPr>
          <p:cNvPr id="7"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8" name="Footer Placeholder 7"/>
          <p:cNvSpPr>
            <a:spLocks noGrp="1"/>
          </p:cNvSpPr>
          <p:nvPr>
            <p:ph type="ftr" sz="quarter" idx="13"/>
          </p:nvPr>
        </p:nvSpPr>
        <p:spPr>
          <a:xfrm rot="16200000">
            <a:off x="-1711291" y="3495642"/>
            <a:ext cx="4114800" cy="283149"/>
          </a:xfrm>
        </p:spPr>
        <p:txBody>
          <a:bodyPr/>
          <a:lstStyle>
            <a:lvl1pPr algn="l">
              <a:defRPr/>
            </a:lvl1pPr>
          </a:lstStyle>
          <a:p>
            <a:endParaRPr lang="en-US"/>
          </a:p>
        </p:txBody>
      </p:sp>
      <p:sp>
        <p:nvSpPr>
          <p:cNvPr id="9" name="Slide Number Placeholder 8"/>
          <p:cNvSpPr>
            <a:spLocks noGrp="1"/>
          </p:cNvSpPr>
          <p:nvPr>
            <p:ph type="sldNum" sz="quarter" idx="14"/>
          </p:nvPr>
        </p:nvSpPr>
        <p:spPr>
          <a:xfrm>
            <a:off x="85344" y="5807710"/>
            <a:ext cx="414528" cy="365125"/>
          </a:xfrm>
        </p:spPr>
        <p:txBody>
          <a:bodyPr/>
          <a:lstStyle/>
          <a:p>
            <a:fld id="{26C83F57-CFB3-4D93-BD79-AB4C29149F40}"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3" name="Rectangle 12"/>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5"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16" name="Footer Placeholder 7"/>
          <p:cNvSpPr>
            <a:spLocks noGrp="1"/>
          </p:cNvSpPr>
          <p:nvPr>
            <p:ph type="ftr" sz="quarter" idx="15"/>
          </p:nvPr>
        </p:nvSpPr>
        <p:spPr>
          <a:xfrm rot="16200000">
            <a:off x="-1711291" y="3495642"/>
            <a:ext cx="4114800" cy="283149"/>
          </a:xfrm>
        </p:spPr>
        <p:txBody>
          <a:bodyPr/>
          <a:lstStyle>
            <a:lvl1pPr algn="l">
              <a:defRPr/>
            </a:lvl1pPr>
          </a:lstStyle>
          <a:p>
            <a:endParaRPr lang="en-US"/>
          </a:p>
        </p:txBody>
      </p:sp>
      <p:sp>
        <p:nvSpPr>
          <p:cNvPr id="18" name="Slide Number Placeholder 8"/>
          <p:cNvSpPr>
            <a:spLocks noGrp="1"/>
          </p:cNvSpPr>
          <p:nvPr>
            <p:ph type="sldNum" sz="quarter" idx="16"/>
          </p:nvPr>
        </p:nvSpPr>
        <p:spPr>
          <a:xfrm>
            <a:off x="85344" y="5807710"/>
            <a:ext cx="414528" cy="365125"/>
          </a:xfrm>
        </p:spPr>
        <p:txBody>
          <a:bodyPr/>
          <a:lstStyle/>
          <a:p>
            <a:fld id="{26C83F57-CFB3-4D93-BD79-AB4C29149F40}" type="slidenum">
              <a:rPr lang="en-US" smtClean="0"/>
              <a:t>‹#›</a:t>
            </a:fld>
            <a:endParaRPr lang="en-US"/>
          </a:p>
        </p:txBody>
      </p:sp>
      <p:sp>
        <p:nvSpPr>
          <p:cNvPr id="11" name="Title 1"/>
          <p:cNvSpPr>
            <a:spLocks noGrp="1"/>
          </p:cNvSpPr>
          <p:nvPr>
            <p:ph type="title" hasCustomPrompt="1"/>
          </p:nvPr>
        </p:nvSpPr>
        <p:spPr>
          <a:xfrm>
            <a:off x="1507808" y="750891"/>
            <a:ext cx="10193655" cy="549275"/>
          </a:xfrm>
        </p:spPr>
        <p:txBody>
          <a:bodyPr anchor="t">
            <a:normAutofit/>
          </a:bodyPr>
          <a:lstStyle>
            <a:lvl1pPr>
              <a:defRPr sz="3200" b="1">
                <a:solidFill>
                  <a:schemeClr val="accent1"/>
                </a:solidFill>
              </a:defRPr>
            </a:lvl1pPr>
          </a:lstStyle>
          <a:p>
            <a:r>
              <a:rPr lang="en-US"/>
              <a:t>CLICK TO EDIT MASTER TITLE STYLE</a:t>
            </a:r>
          </a:p>
        </p:txBody>
      </p:sp>
      <p:sp>
        <p:nvSpPr>
          <p:cNvPr id="12" name="Content Placeholder 2"/>
          <p:cNvSpPr>
            <a:spLocks noGrp="1"/>
          </p:cNvSpPr>
          <p:nvPr>
            <p:ph idx="1"/>
          </p:nvPr>
        </p:nvSpPr>
        <p:spPr>
          <a:xfrm>
            <a:off x="1507808" y="2164716"/>
            <a:ext cx="4921568" cy="3764597"/>
          </a:xfrm>
        </p:spPr>
        <p:txBody>
          <a:bodyPr anchor="t">
            <a:normAutofit/>
          </a:bodyPr>
          <a:lstStyle>
            <a:lvl1pPr>
              <a:spcAft>
                <a:spcPts val="600"/>
              </a:spcAft>
              <a:defRPr sz="2000">
                <a:solidFill>
                  <a:schemeClr val="tx2">
                    <a:lumMod val="75000"/>
                    <a:lumOff val="25000"/>
                  </a:schemeClr>
                </a:solidFill>
              </a:defRPr>
            </a:lvl1pPr>
            <a:lvl2pPr>
              <a:spcAft>
                <a:spcPts val="600"/>
              </a:spcAft>
              <a:defRPr sz="1800">
                <a:solidFill>
                  <a:schemeClr val="tx2">
                    <a:lumMod val="75000"/>
                    <a:lumOff val="25000"/>
                  </a:schemeClr>
                </a:solidFill>
              </a:defRPr>
            </a:lvl2pPr>
            <a:lvl3pPr>
              <a:spcAft>
                <a:spcPts val="600"/>
              </a:spcAft>
              <a:defRPr sz="1600">
                <a:solidFill>
                  <a:schemeClr val="tx2">
                    <a:lumMod val="75000"/>
                    <a:lumOff val="25000"/>
                  </a:schemeClr>
                </a:solidFill>
              </a:defRPr>
            </a:lvl3pPr>
            <a:lvl4pPr>
              <a:spcAft>
                <a:spcPts val="600"/>
              </a:spcAft>
              <a:defRPr sz="1100">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7" name="Subtitle 2"/>
          <p:cNvSpPr>
            <a:spLocks noGrp="1"/>
          </p:cNvSpPr>
          <p:nvPr>
            <p:ph type="subTitle" idx="13"/>
          </p:nvPr>
        </p:nvSpPr>
        <p:spPr>
          <a:xfrm>
            <a:off x="1507808" y="1460820"/>
            <a:ext cx="4921567" cy="543242"/>
          </a:xfrm>
        </p:spPr>
        <p:txBody>
          <a:bodyPr anchor="t">
            <a:normAutofit/>
          </a:bodyPr>
          <a:lstStyle>
            <a:lvl1pPr marL="0" indent="0" algn="l">
              <a:buNone/>
              <a:defRPr sz="2000" b="1">
                <a:solidFill>
                  <a:schemeClr val="tx2">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2"/>
          <p:cNvSpPr>
            <a:spLocks noGrp="1"/>
          </p:cNvSpPr>
          <p:nvPr>
            <p:ph idx="17"/>
          </p:nvPr>
        </p:nvSpPr>
        <p:spPr>
          <a:xfrm>
            <a:off x="6751321" y="2164716"/>
            <a:ext cx="4921568" cy="3764597"/>
          </a:xfrm>
        </p:spPr>
        <p:txBody>
          <a:bodyPr anchor="t">
            <a:normAutofit/>
          </a:bodyPr>
          <a:lstStyle>
            <a:lvl1pPr>
              <a:spcAft>
                <a:spcPts val="600"/>
              </a:spcAft>
              <a:defRPr sz="2000">
                <a:solidFill>
                  <a:schemeClr val="tx2">
                    <a:lumMod val="75000"/>
                    <a:lumOff val="25000"/>
                  </a:schemeClr>
                </a:solidFill>
              </a:defRPr>
            </a:lvl1pPr>
            <a:lvl2pPr>
              <a:spcAft>
                <a:spcPts val="600"/>
              </a:spcAft>
              <a:defRPr sz="1800">
                <a:solidFill>
                  <a:schemeClr val="tx2">
                    <a:lumMod val="75000"/>
                    <a:lumOff val="25000"/>
                  </a:schemeClr>
                </a:solidFill>
              </a:defRPr>
            </a:lvl2pPr>
            <a:lvl3pPr>
              <a:spcAft>
                <a:spcPts val="600"/>
              </a:spcAft>
              <a:defRPr sz="1600">
                <a:solidFill>
                  <a:schemeClr val="tx2">
                    <a:lumMod val="75000"/>
                    <a:lumOff val="25000"/>
                  </a:schemeClr>
                </a:solidFill>
              </a:defRPr>
            </a:lvl3pPr>
            <a:lvl4pPr>
              <a:spcAft>
                <a:spcPts val="600"/>
              </a:spcAft>
              <a:defRPr sz="1100">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2" name="Content Placeholder 2"/>
          <p:cNvSpPr>
            <a:spLocks noGrp="1"/>
          </p:cNvSpPr>
          <p:nvPr>
            <p:ph idx="19"/>
          </p:nvPr>
        </p:nvSpPr>
        <p:spPr>
          <a:xfrm>
            <a:off x="578224" y="0"/>
            <a:ext cx="11613775" cy="6857999"/>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Rectangle 12"/>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5"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16" name="Footer Placeholder 7"/>
          <p:cNvSpPr>
            <a:spLocks noGrp="1"/>
          </p:cNvSpPr>
          <p:nvPr>
            <p:ph type="ftr" sz="quarter" idx="15"/>
          </p:nvPr>
        </p:nvSpPr>
        <p:spPr>
          <a:xfrm rot="16200000">
            <a:off x="-1711291" y="3495642"/>
            <a:ext cx="4114800" cy="283149"/>
          </a:xfrm>
        </p:spPr>
        <p:txBody>
          <a:bodyPr/>
          <a:lstStyle>
            <a:lvl1pPr algn="l">
              <a:defRPr/>
            </a:lvl1pPr>
          </a:lstStyle>
          <a:p>
            <a:endParaRPr lang="en-US"/>
          </a:p>
        </p:txBody>
      </p:sp>
      <p:sp>
        <p:nvSpPr>
          <p:cNvPr id="18" name="Slide Number Placeholder 8"/>
          <p:cNvSpPr>
            <a:spLocks noGrp="1"/>
          </p:cNvSpPr>
          <p:nvPr>
            <p:ph type="sldNum" sz="quarter" idx="16"/>
          </p:nvPr>
        </p:nvSpPr>
        <p:spPr>
          <a:xfrm>
            <a:off x="85344" y="5807710"/>
            <a:ext cx="414528" cy="365125"/>
          </a:xfrm>
        </p:spPr>
        <p:txBody>
          <a:bodyPr/>
          <a:lstStyle/>
          <a:p>
            <a:fld id="{26C83F57-CFB3-4D93-BD79-AB4C29149F40}" type="slidenum">
              <a:rPr lang="en-US" smtClean="0"/>
              <a:t>‹#›</a:t>
            </a:fld>
            <a:endParaRPr lang="en-US"/>
          </a:p>
        </p:txBody>
      </p:sp>
      <p:sp>
        <p:nvSpPr>
          <p:cNvPr id="2" name="Rectangle 1"/>
          <p:cNvSpPr/>
          <p:nvPr/>
        </p:nvSpPr>
        <p:spPr>
          <a:xfrm>
            <a:off x="578224" y="2126974"/>
            <a:ext cx="11613776" cy="2405269"/>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1116106" y="2458668"/>
            <a:ext cx="10098741" cy="549275"/>
          </a:xfrm>
        </p:spPr>
        <p:txBody>
          <a:bodyPr anchor="t">
            <a:normAutofit/>
          </a:bodyPr>
          <a:lstStyle>
            <a:lvl1pPr algn="l">
              <a:defRPr sz="3200" b="1">
                <a:solidFill>
                  <a:schemeClr val="bg1"/>
                </a:solidFill>
              </a:defRPr>
            </a:lvl1pPr>
          </a:lstStyle>
          <a:p>
            <a:r>
              <a:rPr lang="en-US"/>
              <a:t>CLICK TO EDIT MASTER TITLE STYLE</a:t>
            </a:r>
          </a:p>
        </p:txBody>
      </p:sp>
      <p:sp>
        <p:nvSpPr>
          <p:cNvPr id="26" name="Content Placeholder 2"/>
          <p:cNvSpPr>
            <a:spLocks noGrp="1"/>
          </p:cNvSpPr>
          <p:nvPr>
            <p:ph idx="23"/>
          </p:nvPr>
        </p:nvSpPr>
        <p:spPr>
          <a:xfrm>
            <a:off x="1113184" y="3260036"/>
            <a:ext cx="4870174" cy="1053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7" name="Content Placeholder 2"/>
          <p:cNvSpPr>
            <a:spLocks noGrp="1"/>
          </p:cNvSpPr>
          <p:nvPr>
            <p:ph idx="24"/>
          </p:nvPr>
        </p:nvSpPr>
        <p:spPr>
          <a:xfrm>
            <a:off x="6212541" y="3253020"/>
            <a:ext cx="4998800" cy="1053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0" name="Content Placeholder 2"/>
          <p:cNvSpPr>
            <a:spLocks noGrp="1"/>
          </p:cNvSpPr>
          <p:nvPr>
            <p:ph idx="17"/>
          </p:nvPr>
        </p:nvSpPr>
        <p:spPr>
          <a:xfrm>
            <a:off x="4075043" y="1"/>
            <a:ext cx="4591879" cy="3419060"/>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1" name="Content Placeholder 2"/>
          <p:cNvSpPr>
            <a:spLocks noGrp="1"/>
          </p:cNvSpPr>
          <p:nvPr>
            <p:ph idx="18"/>
          </p:nvPr>
        </p:nvSpPr>
        <p:spPr>
          <a:xfrm>
            <a:off x="8666922" y="1"/>
            <a:ext cx="3525078" cy="3419060"/>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2" name="Content Placeholder 2"/>
          <p:cNvSpPr>
            <a:spLocks noGrp="1"/>
          </p:cNvSpPr>
          <p:nvPr>
            <p:ph idx="19"/>
          </p:nvPr>
        </p:nvSpPr>
        <p:spPr>
          <a:xfrm>
            <a:off x="556591" y="1"/>
            <a:ext cx="3525078" cy="3419060"/>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2"/>
          <p:cNvSpPr>
            <a:spLocks noGrp="1"/>
          </p:cNvSpPr>
          <p:nvPr>
            <p:ph idx="20"/>
          </p:nvPr>
        </p:nvSpPr>
        <p:spPr>
          <a:xfrm>
            <a:off x="4075043" y="3419061"/>
            <a:ext cx="4591879" cy="3438939"/>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4" name="Content Placeholder 2"/>
          <p:cNvSpPr>
            <a:spLocks noGrp="1"/>
          </p:cNvSpPr>
          <p:nvPr>
            <p:ph idx="21"/>
          </p:nvPr>
        </p:nvSpPr>
        <p:spPr>
          <a:xfrm>
            <a:off x="8666922" y="3419061"/>
            <a:ext cx="3525078" cy="3438939"/>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5" name="Content Placeholder 2"/>
          <p:cNvSpPr>
            <a:spLocks noGrp="1"/>
          </p:cNvSpPr>
          <p:nvPr>
            <p:ph idx="22"/>
          </p:nvPr>
        </p:nvSpPr>
        <p:spPr>
          <a:xfrm>
            <a:off x="556591" y="3419061"/>
            <a:ext cx="3525078" cy="3438939"/>
          </a:xfrm>
        </p:spPr>
        <p:txBody>
          <a:bodyPr/>
          <a:lstStyle>
            <a:lvl1pPr>
              <a:defRPr>
                <a:solidFill>
                  <a:schemeClr val="tx2">
                    <a:lumMod val="75000"/>
                    <a:lumOff val="25000"/>
                  </a:schemeClr>
                </a:solidFill>
              </a:defRPr>
            </a:lvl1pPr>
            <a:lvl2pPr>
              <a:defRPr>
                <a:solidFill>
                  <a:schemeClr val="tx2">
                    <a:lumMod val="75000"/>
                    <a:lumOff val="25000"/>
                  </a:schemeClr>
                </a:solidFill>
              </a:defRPr>
            </a:lvl2pPr>
            <a:lvl3pPr>
              <a:defRPr>
                <a:solidFill>
                  <a:schemeClr val="tx2">
                    <a:lumMod val="75000"/>
                    <a:lumOff val="25000"/>
                  </a:schemeClr>
                </a:solidFill>
              </a:defRPr>
            </a:lvl3pPr>
            <a:lvl4pPr>
              <a:defRPr>
                <a:solidFill>
                  <a:schemeClr val="tx2">
                    <a:lumMod val="75000"/>
                    <a:lumOff val="2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Rectangle 12"/>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5"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16" name="Footer Placeholder 7"/>
          <p:cNvSpPr>
            <a:spLocks noGrp="1"/>
          </p:cNvSpPr>
          <p:nvPr>
            <p:ph type="ftr" sz="quarter" idx="15"/>
          </p:nvPr>
        </p:nvSpPr>
        <p:spPr>
          <a:xfrm rot="16200000">
            <a:off x="-1711291" y="3495642"/>
            <a:ext cx="4114800" cy="283149"/>
          </a:xfrm>
        </p:spPr>
        <p:txBody>
          <a:bodyPr/>
          <a:lstStyle>
            <a:lvl1pPr algn="l">
              <a:defRPr/>
            </a:lvl1pPr>
          </a:lstStyle>
          <a:p>
            <a:endParaRPr lang="en-US"/>
          </a:p>
        </p:txBody>
      </p:sp>
      <p:sp>
        <p:nvSpPr>
          <p:cNvPr id="18" name="Slide Number Placeholder 8"/>
          <p:cNvSpPr>
            <a:spLocks noGrp="1"/>
          </p:cNvSpPr>
          <p:nvPr>
            <p:ph type="sldNum" sz="quarter" idx="16"/>
          </p:nvPr>
        </p:nvSpPr>
        <p:spPr>
          <a:xfrm>
            <a:off x="85344" y="5807710"/>
            <a:ext cx="414528" cy="365125"/>
          </a:xfrm>
        </p:spPr>
        <p:txBody>
          <a:bodyPr/>
          <a:lstStyle/>
          <a:p>
            <a:fld id="{26C83F57-CFB3-4D93-BD79-AB4C29149F40}" type="slidenum">
              <a:rPr lang="en-US" smtClean="0"/>
              <a:t>‹#›</a:t>
            </a:fld>
            <a:endParaRPr lang="en-US"/>
          </a:p>
        </p:txBody>
      </p:sp>
      <p:sp>
        <p:nvSpPr>
          <p:cNvPr id="2" name="Rectangle 1"/>
          <p:cNvSpPr/>
          <p:nvPr/>
        </p:nvSpPr>
        <p:spPr>
          <a:xfrm>
            <a:off x="578224" y="2126974"/>
            <a:ext cx="11613776" cy="2405269"/>
          </a:xfrm>
          <a:prstGeom prst="rect">
            <a:avLst/>
          </a:prstGeom>
          <a:solidFill>
            <a:schemeClr val="tx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1116106" y="2458668"/>
            <a:ext cx="10098741" cy="549275"/>
          </a:xfrm>
        </p:spPr>
        <p:txBody>
          <a:bodyPr anchor="t">
            <a:normAutofit/>
          </a:bodyPr>
          <a:lstStyle>
            <a:lvl1pPr algn="l">
              <a:defRPr sz="3200" b="1">
                <a:solidFill>
                  <a:schemeClr val="bg1"/>
                </a:solidFill>
              </a:defRPr>
            </a:lvl1pPr>
          </a:lstStyle>
          <a:p>
            <a:r>
              <a:rPr lang="en-US"/>
              <a:t>CLICK TO EDIT MASTER TITLE STYLE</a:t>
            </a:r>
          </a:p>
        </p:txBody>
      </p:sp>
      <p:sp>
        <p:nvSpPr>
          <p:cNvPr id="26" name="Content Placeholder 2"/>
          <p:cNvSpPr>
            <a:spLocks noGrp="1"/>
          </p:cNvSpPr>
          <p:nvPr>
            <p:ph idx="23"/>
          </p:nvPr>
        </p:nvSpPr>
        <p:spPr>
          <a:xfrm>
            <a:off x="1113184" y="3260036"/>
            <a:ext cx="4870174" cy="1053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27" name="Content Placeholder 2"/>
          <p:cNvSpPr>
            <a:spLocks noGrp="1"/>
          </p:cNvSpPr>
          <p:nvPr>
            <p:ph idx="24"/>
          </p:nvPr>
        </p:nvSpPr>
        <p:spPr>
          <a:xfrm>
            <a:off x="6212541" y="3253020"/>
            <a:ext cx="4998800" cy="10535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10" name="Title 1"/>
          <p:cNvSpPr>
            <a:spLocks noGrp="1"/>
          </p:cNvSpPr>
          <p:nvPr>
            <p:ph type="title" hasCustomPrompt="1"/>
          </p:nvPr>
        </p:nvSpPr>
        <p:spPr>
          <a:xfrm>
            <a:off x="1507808" y="750891"/>
            <a:ext cx="10193655" cy="549275"/>
          </a:xfrm>
        </p:spPr>
        <p:txBody>
          <a:bodyPr>
            <a:normAutofit/>
          </a:bodyPr>
          <a:lstStyle>
            <a:lvl1pPr>
              <a:defRPr sz="3200" b="1">
                <a:solidFill>
                  <a:schemeClr val="accent1"/>
                </a:solidFill>
              </a:defRPr>
            </a:lvl1pPr>
          </a:lstStyle>
          <a:p>
            <a:r>
              <a:rPr lang="en-US"/>
              <a:t>CLICK TO EDIT MASTER TITLE STYLE</a:t>
            </a:r>
          </a:p>
        </p:txBody>
      </p:sp>
      <p:sp>
        <p:nvSpPr>
          <p:cNvPr id="12" name="Subtitle 2"/>
          <p:cNvSpPr>
            <a:spLocks noGrp="1"/>
          </p:cNvSpPr>
          <p:nvPr>
            <p:ph type="subTitle" idx="13"/>
          </p:nvPr>
        </p:nvSpPr>
        <p:spPr>
          <a:xfrm>
            <a:off x="1507808" y="1460820"/>
            <a:ext cx="4921567" cy="543242"/>
          </a:xfrm>
        </p:spPr>
        <p:txBody>
          <a:bodyPr>
            <a:normAutofit/>
          </a:bodyPr>
          <a:lstStyle>
            <a:lvl1pPr marL="0" indent="0" algn="l">
              <a:buNone/>
              <a:defRPr sz="20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17" name="Picture Placeholder 4"/>
          <p:cNvSpPr>
            <a:spLocks noGrp="1"/>
          </p:cNvSpPr>
          <p:nvPr>
            <p:ph type="pic" sz="quarter" idx="17"/>
          </p:nvPr>
        </p:nvSpPr>
        <p:spPr>
          <a:xfrm>
            <a:off x="1155032" y="457200"/>
            <a:ext cx="2871536" cy="1193800"/>
          </a:xfrm>
        </p:spPr>
        <p:txBody>
          <a:bodyPr/>
          <a:lstStyle/>
          <a:p>
            <a:r>
              <a:rPr lang="en-US"/>
              <a:t>Click icon to add picture</a:t>
            </a:r>
          </a:p>
        </p:txBody>
      </p:sp>
      <p:sp>
        <p:nvSpPr>
          <p:cNvPr id="16" name="Rectangle 15"/>
          <p:cNvSpPr/>
          <p:nvPr/>
        </p:nvSpPr>
        <p:spPr>
          <a:xfrm>
            <a:off x="0" y="0"/>
            <a:ext cx="571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76" y="6254496"/>
            <a:ext cx="505968" cy="505968"/>
          </a:xfrm>
          <a:prstGeom prst="rect">
            <a:avLst/>
          </a:prstGeom>
        </p:spPr>
      </p:pic>
      <p:sp>
        <p:nvSpPr>
          <p:cNvPr id="19" name="Date Placeholder 6"/>
          <p:cNvSpPr>
            <a:spLocks noGrp="1"/>
          </p:cNvSpPr>
          <p:nvPr>
            <p:ph type="dt" sz="half" idx="12"/>
          </p:nvPr>
        </p:nvSpPr>
        <p:spPr>
          <a:xfrm>
            <a:off x="652272" y="6368542"/>
            <a:ext cx="566928" cy="365125"/>
          </a:xfrm>
        </p:spPr>
        <p:txBody>
          <a:bodyPr/>
          <a:lstStyle/>
          <a:p>
            <a:fld id="{E17097C4-6C81-457A-AFD3-C7A778173EF0}" type="datetimeFigureOut">
              <a:rPr lang="en-US" smtClean="0"/>
              <a:t>4/29/2019</a:t>
            </a:fld>
            <a:endParaRPr lang="en-US"/>
          </a:p>
        </p:txBody>
      </p:sp>
      <p:sp>
        <p:nvSpPr>
          <p:cNvPr id="26" name="Footer Placeholder 7"/>
          <p:cNvSpPr>
            <a:spLocks noGrp="1"/>
          </p:cNvSpPr>
          <p:nvPr>
            <p:ph type="ftr" sz="quarter" idx="14"/>
          </p:nvPr>
        </p:nvSpPr>
        <p:spPr>
          <a:xfrm rot="16200000">
            <a:off x="-1711291" y="3495642"/>
            <a:ext cx="4114800" cy="283149"/>
          </a:xfrm>
        </p:spPr>
        <p:txBody>
          <a:bodyPr/>
          <a:lstStyle>
            <a:lvl1pPr algn="l">
              <a:defRPr/>
            </a:lvl1pPr>
          </a:lstStyle>
          <a:p>
            <a:endParaRPr lang="en-US"/>
          </a:p>
        </p:txBody>
      </p:sp>
      <p:sp>
        <p:nvSpPr>
          <p:cNvPr id="28" name="Slide Number Placeholder 8"/>
          <p:cNvSpPr>
            <a:spLocks noGrp="1"/>
          </p:cNvSpPr>
          <p:nvPr>
            <p:ph type="sldNum" sz="quarter" idx="15"/>
          </p:nvPr>
        </p:nvSpPr>
        <p:spPr>
          <a:xfrm>
            <a:off x="85344" y="5807710"/>
            <a:ext cx="414528" cy="365125"/>
          </a:xfrm>
        </p:spPr>
        <p:txBody>
          <a:bodyPr/>
          <a:lstStyle/>
          <a:p>
            <a:fld id="{26C83F57-CFB3-4D93-BD79-AB4C29149F40}" type="slidenum">
              <a:rPr lang="en-US" smtClean="0"/>
              <a:t>‹#›</a:t>
            </a:fld>
            <a:endParaRPr lang="en-US"/>
          </a:p>
        </p:txBody>
      </p:sp>
      <p:sp>
        <p:nvSpPr>
          <p:cNvPr id="5" name="Picture Placeholder 4"/>
          <p:cNvSpPr>
            <a:spLocks noGrp="1"/>
          </p:cNvSpPr>
          <p:nvPr>
            <p:ph type="pic" sz="quarter" idx="16"/>
          </p:nvPr>
        </p:nvSpPr>
        <p:spPr>
          <a:xfrm>
            <a:off x="584200" y="2184400"/>
            <a:ext cx="3886200" cy="4673600"/>
          </a:xfrm>
        </p:spPr>
        <p:txBody>
          <a:bodyPr/>
          <a:lstStyle/>
          <a:p>
            <a:r>
              <a:rPr lang="en-US"/>
              <a:t>Click icon to add picture</a:t>
            </a:r>
          </a:p>
        </p:txBody>
      </p:sp>
      <p:sp>
        <p:nvSpPr>
          <p:cNvPr id="6" name="Title 5"/>
          <p:cNvSpPr>
            <a:spLocks noGrp="1"/>
          </p:cNvSpPr>
          <p:nvPr>
            <p:ph type="title" hasCustomPrompt="1"/>
          </p:nvPr>
        </p:nvSpPr>
        <p:spPr>
          <a:xfrm>
            <a:off x="4902200" y="492125"/>
            <a:ext cx="6856663" cy="646864"/>
          </a:xfrm>
        </p:spPr>
        <p:txBody>
          <a:bodyPr anchor="t">
            <a:normAutofit/>
          </a:bodyPr>
          <a:lstStyle>
            <a:lvl1pPr>
              <a:defRPr sz="3200">
                <a:solidFill>
                  <a:schemeClr val="accent1"/>
                </a:solidFill>
              </a:defRPr>
            </a:lvl1pPr>
          </a:lstStyle>
          <a:p>
            <a:r>
              <a:rPr lang="en-US"/>
              <a:t>CLICK TO EDIT MASTER TITLE STYLE</a:t>
            </a:r>
          </a:p>
        </p:txBody>
      </p:sp>
      <p:sp>
        <p:nvSpPr>
          <p:cNvPr id="8" name="Text Placeholder 7"/>
          <p:cNvSpPr>
            <a:spLocks noGrp="1"/>
          </p:cNvSpPr>
          <p:nvPr>
            <p:ph type="body" sz="quarter" idx="18"/>
          </p:nvPr>
        </p:nvSpPr>
        <p:spPr>
          <a:xfrm>
            <a:off x="4902200" y="1943768"/>
            <a:ext cx="3149600" cy="1392990"/>
          </a:xfrm>
        </p:spPr>
        <p:txBody>
          <a:bodyPr>
            <a:normAutofit/>
          </a:bodyPr>
          <a:lstStyle>
            <a:lvl1pPr marL="0" indent="0">
              <a:buNone/>
              <a:defRPr sz="1400"/>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20" name="Text Placeholder 7"/>
          <p:cNvSpPr>
            <a:spLocks noGrp="1"/>
          </p:cNvSpPr>
          <p:nvPr>
            <p:ph type="body" sz="quarter" idx="19"/>
          </p:nvPr>
        </p:nvSpPr>
        <p:spPr>
          <a:xfrm>
            <a:off x="4902200" y="3545305"/>
            <a:ext cx="3149600" cy="1610895"/>
          </a:xfrm>
        </p:spPr>
        <p:txBody>
          <a:bodyPr>
            <a:normAutofit/>
          </a:bodyPr>
          <a:lstStyle>
            <a:lvl1pPr marL="0" indent="0">
              <a:buNone/>
              <a:defRPr sz="1400"/>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21" name="Text Placeholder 7"/>
          <p:cNvSpPr>
            <a:spLocks noGrp="1"/>
          </p:cNvSpPr>
          <p:nvPr>
            <p:ph type="body" sz="quarter" idx="20"/>
          </p:nvPr>
        </p:nvSpPr>
        <p:spPr>
          <a:xfrm>
            <a:off x="8229600" y="1943768"/>
            <a:ext cx="3505200" cy="3205747"/>
          </a:xfrm>
        </p:spPr>
        <p:txBody>
          <a:bodyPr>
            <a:normAutofit/>
          </a:bodyPr>
          <a:lstStyle>
            <a:lvl1pPr marL="0" indent="0">
              <a:buNone/>
              <a:defRPr sz="1400"/>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22" name="Text Placeholder 7"/>
          <p:cNvSpPr>
            <a:spLocks noGrp="1"/>
          </p:cNvSpPr>
          <p:nvPr>
            <p:ph type="body" sz="quarter" idx="21"/>
          </p:nvPr>
        </p:nvSpPr>
        <p:spPr>
          <a:xfrm>
            <a:off x="4902200" y="5435599"/>
            <a:ext cx="6832600" cy="897965"/>
          </a:xfrm>
        </p:spPr>
        <p:txBody>
          <a:bodyPr>
            <a:normAutofit/>
          </a:bodyPr>
          <a:lstStyle>
            <a:lvl1pPr marL="0" indent="0">
              <a:buNone/>
              <a:defRPr sz="1400"/>
            </a:lvl1pPr>
            <a:lvl2pPr marL="182880" indent="0">
              <a:buNone/>
              <a:defRPr sz="1600"/>
            </a:lvl2pPr>
            <a:lvl3pPr marL="365760" indent="0">
              <a:buNone/>
              <a:defRPr sz="1600"/>
            </a:lvl3pPr>
            <a:lvl4pPr marL="548640" indent="0">
              <a:buNone/>
              <a:defRPr sz="1600"/>
            </a:lvl4pPr>
          </a:lstStyle>
          <a:p>
            <a:pPr lvl="0"/>
            <a:r>
              <a:rPr lang="en-US"/>
              <a:t>Edit Master text styles</a:t>
            </a:r>
          </a:p>
        </p:txBody>
      </p:sp>
      <p:sp>
        <p:nvSpPr>
          <p:cNvPr id="3" name="Text Placeholder 2"/>
          <p:cNvSpPr>
            <a:spLocks noGrp="1"/>
          </p:cNvSpPr>
          <p:nvPr>
            <p:ph type="body" sz="quarter" idx="22"/>
          </p:nvPr>
        </p:nvSpPr>
        <p:spPr>
          <a:xfrm>
            <a:off x="4908383" y="1235742"/>
            <a:ext cx="6850480" cy="448678"/>
          </a:xfrm>
        </p:spPr>
        <p:txBody>
          <a:bodyPr>
            <a:noAutofit/>
          </a:bodyPr>
          <a:lstStyle>
            <a:lvl1pPr marL="0" indent="0">
              <a:buNone/>
              <a:defRPr sz="1800"/>
            </a:lvl1pPr>
          </a:lstStyle>
          <a:p>
            <a:pPr lvl="0"/>
            <a:r>
              <a:rPr lang="en-US"/>
              <a:t>Edit Master text styles</a:t>
            </a:r>
          </a:p>
        </p:txBody>
      </p:sp>
      <p:sp>
        <p:nvSpPr>
          <p:cNvPr id="15" name="Text Placeholder 7"/>
          <p:cNvSpPr>
            <a:spLocks noGrp="1"/>
          </p:cNvSpPr>
          <p:nvPr>
            <p:ph type="body" sz="quarter" idx="23"/>
          </p:nvPr>
        </p:nvSpPr>
        <p:spPr>
          <a:xfrm>
            <a:off x="4902200" y="6414246"/>
            <a:ext cx="6832600" cy="268941"/>
          </a:xfrm>
        </p:spPr>
        <p:txBody>
          <a:bodyPr>
            <a:normAutofit/>
          </a:bodyPr>
          <a:lstStyle>
            <a:lvl1pPr marL="0" indent="0">
              <a:buNone/>
              <a:defRPr sz="1100"/>
            </a:lvl1pPr>
            <a:lvl2pPr marL="182880" indent="0">
              <a:buNone/>
              <a:defRPr sz="1600"/>
            </a:lvl2pPr>
            <a:lvl3pPr marL="365760" indent="0">
              <a:buNone/>
              <a:defRPr sz="1600"/>
            </a:lvl3pPr>
            <a:lvl4pPr marL="548640" indent="0">
              <a:buNone/>
              <a:defRPr sz="1600"/>
            </a:lvl4pPr>
          </a:lstStyle>
          <a:p>
            <a:pPr lvl="0"/>
            <a:r>
              <a:rPr lang="en-US"/>
              <a:t>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9352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93520" y="1825625"/>
            <a:ext cx="10515600" cy="4351338"/>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149352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7097C4-6C81-457A-AFD3-C7A778173EF0}" type="datetimeFigureOut">
              <a:rPr lang="en-US" smtClean="0"/>
              <a:t>4/29/2019</a:t>
            </a:fld>
            <a:endParaRPr lang="en-US"/>
          </a:p>
        </p:txBody>
      </p:sp>
      <p:sp>
        <p:nvSpPr>
          <p:cNvPr id="5" name="Footer Placeholder 4"/>
          <p:cNvSpPr>
            <a:spLocks noGrp="1"/>
          </p:cNvSpPr>
          <p:nvPr>
            <p:ph type="ftr" sz="quarter" idx="3"/>
          </p:nvPr>
        </p:nvSpPr>
        <p:spPr>
          <a:xfrm>
            <a:off x="469392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6592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C83F57-CFB3-4D93-BD79-AB4C29149F40}" type="slidenum">
              <a:rPr lang="en-US" smtClean="0"/>
              <a:t>‹#›</a:t>
            </a:fld>
            <a:endParaRPr lang="en-US"/>
          </a:p>
        </p:txBody>
      </p:sp>
    </p:spTree>
    <p:extLst>
      <p:ext uri="{BB962C8B-B14F-4D97-AF65-F5344CB8AC3E}">
        <p14:creationId xmlns:p14="http://schemas.microsoft.com/office/powerpoint/2010/main" val="1718938011"/>
      </p:ext>
    </p:extLst>
  </p:cSld>
  <p:clrMap bg1="lt1" tx1="dk1" bg2="lt2" tx2="dk2" accent1="accent1" accent2="accent2" accent3="accent3" accent4="accent4" accent5="accent5" accent6="accent6" hlink="hlink" folHlink="folHlink"/>
  <p:sldLayoutIdLst>
    <p:sldLayoutId id="2147483881" r:id="rId1"/>
    <p:sldLayoutId id="2147483884" r:id="rId2"/>
    <p:sldLayoutId id="2147483883" r:id="rId3"/>
    <p:sldLayoutId id="2147483882" r:id="rId4"/>
    <p:sldLayoutId id="2147483885" r:id="rId5"/>
    <p:sldLayoutId id="2147483897" r:id="rId6"/>
    <p:sldLayoutId id="2147483891" r:id="rId7"/>
    <p:sldLayoutId id="2147483886" r:id="rId8"/>
    <p:sldLayoutId id="2147483895" r:id="rId9"/>
    <p:sldLayoutId id="2147483892" r:id="rId10"/>
    <p:sldLayoutId id="2147483900" r:id="rId11"/>
    <p:sldLayoutId id="2147483901" r:id="rId12"/>
    <p:sldLayoutId id="2147483893" r:id="rId13"/>
    <p:sldLayoutId id="2147483894" r:id="rId14"/>
    <p:sldLayoutId id="2147483902" r:id="rId15"/>
    <p:sldLayoutId id="2147483896" r:id="rId16"/>
    <p:sldLayoutId id="2147483899" r:id="rId17"/>
    <p:sldLayoutId id="2147483898" r:id="rId18"/>
    <p:sldLayoutId id="2147483887" r:id="rId19"/>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182880" indent="-182880" algn="l" defTabSz="914400" rtl="0" eaLnBrk="1" latinLnBrk="0" hangingPunct="1">
        <a:lnSpc>
          <a:spcPct val="90000"/>
        </a:lnSpc>
        <a:spcBef>
          <a:spcPts val="1000"/>
        </a:spcBef>
        <a:buFont typeface="Arial"/>
        <a:buChar char="•"/>
        <a:defRPr sz="1600" kern="1200">
          <a:solidFill>
            <a:schemeClr val="tx2"/>
          </a:solidFill>
          <a:latin typeface="+mn-lt"/>
          <a:ea typeface="+mn-ea"/>
          <a:cs typeface="+mn-cs"/>
        </a:defRPr>
      </a:lvl1pPr>
      <a:lvl2pPr marL="365760" indent="-182880" algn="l" defTabSz="914400" rtl="0" eaLnBrk="1" latinLnBrk="0" hangingPunct="1">
        <a:lnSpc>
          <a:spcPct val="90000"/>
        </a:lnSpc>
        <a:spcBef>
          <a:spcPts val="500"/>
        </a:spcBef>
        <a:buFont typeface="Arial"/>
        <a:buChar char="•"/>
        <a:defRPr sz="1400" kern="1200">
          <a:solidFill>
            <a:schemeClr val="tx2"/>
          </a:solidFill>
          <a:latin typeface="+mn-lt"/>
          <a:ea typeface="+mn-ea"/>
          <a:cs typeface="+mn-cs"/>
        </a:defRPr>
      </a:lvl2pPr>
      <a:lvl3pPr marL="548640" indent="-182880" algn="l" defTabSz="914400" rtl="0" eaLnBrk="1" latinLnBrk="0" hangingPunct="1">
        <a:lnSpc>
          <a:spcPct val="90000"/>
        </a:lnSpc>
        <a:spcBef>
          <a:spcPts val="500"/>
        </a:spcBef>
        <a:buFont typeface="Arial"/>
        <a:buChar char="•"/>
        <a:defRPr sz="1200" kern="1200">
          <a:solidFill>
            <a:schemeClr val="tx2"/>
          </a:solidFill>
          <a:latin typeface="+mn-lt"/>
          <a:ea typeface="+mn-ea"/>
          <a:cs typeface="+mn-cs"/>
        </a:defRPr>
      </a:lvl3pPr>
      <a:lvl4pPr marL="731520" indent="-182880" algn="l" defTabSz="914400" rtl="0" eaLnBrk="1" latinLnBrk="0" hangingPunct="1">
        <a:lnSpc>
          <a:spcPct val="90000"/>
        </a:lnSpc>
        <a:spcBef>
          <a:spcPts val="500"/>
        </a:spcBef>
        <a:buFont typeface="Arial"/>
        <a:buChar char="•"/>
        <a:defRPr sz="1000" kern="1200">
          <a:solidFill>
            <a:schemeClr val="tx2"/>
          </a:solidFill>
          <a:latin typeface="+mn-lt"/>
          <a:ea typeface="+mn-ea"/>
          <a:cs typeface="+mn-cs"/>
        </a:defRPr>
      </a:lvl4pPr>
      <a:lvl5pPr marL="914400" indent="-18288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rthur.hicken@parasof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owasp.org/index.php/Category:OWASP_Top_Ten_Projec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hyperlink" Target="https://www.securecoding.cert.org/" TargetMode="Externa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tif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1CC3-408A-984E-87AC-6D67CA0E2947}"/>
              </a:ext>
            </a:extLst>
          </p:cNvPr>
          <p:cNvSpPr>
            <a:spLocks noGrp="1"/>
          </p:cNvSpPr>
          <p:nvPr>
            <p:ph type="ctrTitle"/>
          </p:nvPr>
        </p:nvSpPr>
        <p:spPr/>
        <p:txBody>
          <a:bodyPr>
            <a:normAutofit fontScale="90000"/>
          </a:bodyPr>
          <a:lstStyle/>
          <a:p>
            <a:r>
              <a:rPr lang="en-US" dirty="0"/>
              <a:t>The Challenges of using SAST for Validation and Verification and Code Coverage Information for SAST</a:t>
            </a:r>
          </a:p>
        </p:txBody>
      </p:sp>
      <p:sp>
        <p:nvSpPr>
          <p:cNvPr id="3" name="Subtitle 2">
            <a:extLst>
              <a:ext uri="{FF2B5EF4-FFF2-40B4-BE49-F238E27FC236}">
                <a16:creationId xmlns:a16="http://schemas.microsoft.com/office/drawing/2014/main" id="{C34D48BE-B14D-F34B-9A8E-40EAADA5C4E9}"/>
              </a:ext>
            </a:extLst>
          </p:cNvPr>
          <p:cNvSpPr>
            <a:spLocks noGrp="1"/>
          </p:cNvSpPr>
          <p:nvPr>
            <p:ph type="subTitle" idx="1"/>
          </p:nvPr>
        </p:nvSpPr>
        <p:spPr>
          <a:xfrm>
            <a:off x="1524000" y="5033963"/>
            <a:ext cx="9144000" cy="1824037"/>
          </a:xfrm>
        </p:spPr>
        <p:txBody>
          <a:bodyPr>
            <a:normAutofit/>
          </a:bodyPr>
          <a:lstStyle/>
          <a:p>
            <a:r>
              <a:rPr lang="en-US" dirty="0"/>
              <a:t>Arthur Hicken – Parasoft</a:t>
            </a:r>
          </a:p>
          <a:p>
            <a:r>
              <a:rPr lang="en-US" dirty="0">
                <a:hlinkClick r:id="rId3"/>
              </a:rPr>
              <a:t>Arthur.hicken@parasoft.com</a:t>
            </a:r>
            <a:endParaRPr lang="en-US" dirty="0"/>
          </a:p>
          <a:p>
            <a:r>
              <a:rPr lang="en-US" dirty="0"/>
              <a:t>May 1, 2019</a:t>
            </a:r>
          </a:p>
        </p:txBody>
      </p:sp>
    </p:spTree>
    <p:extLst>
      <p:ext uri="{BB962C8B-B14F-4D97-AF65-F5344CB8AC3E}">
        <p14:creationId xmlns:p14="http://schemas.microsoft.com/office/powerpoint/2010/main" val="1769438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7583-C40A-4D9B-BA05-D592FD3F2B43}"/>
              </a:ext>
            </a:extLst>
          </p:cNvPr>
          <p:cNvSpPr>
            <a:spLocks noGrp="1"/>
          </p:cNvSpPr>
          <p:nvPr>
            <p:ph type="title"/>
          </p:nvPr>
        </p:nvSpPr>
        <p:spPr/>
        <p:txBody>
          <a:bodyPr/>
          <a:lstStyle/>
          <a:p>
            <a:r>
              <a:rPr lang="en-US" dirty="0"/>
              <a:t>Static analysis V&amp;V and the SBOM</a:t>
            </a:r>
          </a:p>
        </p:txBody>
      </p:sp>
      <p:sp>
        <p:nvSpPr>
          <p:cNvPr id="3" name="Content Placeholder 2">
            <a:extLst>
              <a:ext uri="{FF2B5EF4-FFF2-40B4-BE49-F238E27FC236}">
                <a16:creationId xmlns:a16="http://schemas.microsoft.com/office/drawing/2014/main" id="{47EA4D77-FD1F-4AA3-A2F0-143A7E51A690}"/>
              </a:ext>
            </a:extLst>
          </p:cNvPr>
          <p:cNvSpPr>
            <a:spLocks noGrp="1"/>
          </p:cNvSpPr>
          <p:nvPr>
            <p:ph idx="1"/>
          </p:nvPr>
        </p:nvSpPr>
        <p:spPr>
          <a:xfrm>
            <a:off x="1507807" y="1360450"/>
            <a:ext cx="10193655" cy="5122126"/>
          </a:xfrm>
        </p:spPr>
        <p:txBody>
          <a:bodyPr/>
          <a:lstStyle/>
          <a:p>
            <a:r>
              <a:rPr lang="en-US" dirty="0"/>
              <a:t>What kind of software is in the final product?</a:t>
            </a:r>
          </a:p>
          <a:p>
            <a:pPr lvl="1"/>
            <a:r>
              <a:rPr lang="en-US" dirty="0"/>
              <a:t>Self-written</a:t>
            </a:r>
          </a:p>
          <a:p>
            <a:pPr lvl="1"/>
            <a:r>
              <a:rPr lang="en-US" dirty="0"/>
              <a:t>Code for hire (delivered as code)</a:t>
            </a:r>
          </a:p>
          <a:p>
            <a:pPr lvl="1"/>
            <a:r>
              <a:rPr lang="en-US" dirty="0"/>
              <a:t>Software for hire (delivered as executable)</a:t>
            </a:r>
          </a:p>
          <a:p>
            <a:pPr lvl="1"/>
            <a:r>
              <a:rPr lang="en-US" dirty="0"/>
              <a:t>OSS library</a:t>
            </a:r>
          </a:p>
          <a:p>
            <a:pPr lvl="1"/>
            <a:r>
              <a:rPr lang="en-US" dirty="0"/>
              <a:t>OSS source</a:t>
            </a:r>
          </a:p>
          <a:p>
            <a:pPr lvl="1"/>
            <a:r>
              <a:rPr lang="en-US" dirty="0"/>
              <a:t>Operating system and it’s parts</a:t>
            </a:r>
          </a:p>
          <a:p>
            <a:r>
              <a:rPr lang="en-US" dirty="0"/>
              <a:t>What is the proper static analysis policy, for example using CWE, for each type of code?</a:t>
            </a:r>
          </a:p>
        </p:txBody>
      </p:sp>
    </p:spTree>
    <p:extLst>
      <p:ext uri="{BB962C8B-B14F-4D97-AF65-F5344CB8AC3E}">
        <p14:creationId xmlns:p14="http://schemas.microsoft.com/office/powerpoint/2010/main" val="2475969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3C1C-327B-A745-B61D-5AE46EFCD4BE}"/>
              </a:ext>
            </a:extLst>
          </p:cNvPr>
          <p:cNvSpPr>
            <a:spLocks noGrp="1"/>
          </p:cNvSpPr>
          <p:nvPr>
            <p:ph type="title"/>
          </p:nvPr>
        </p:nvSpPr>
        <p:spPr/>
        <p:txBody>
          <a:bodyPr/>
          <a:lstStyle/>
          <a:p>
            <a:r>
              <a:rPr lang="en-US" dirty="0"/>
              <a:t>What’s to be done?</a:t>
            </a:r>
          </a:p>
        </p:txBody>
      </p:sp>
      <p:sp>
        <p:nvSpPr>
          <p:cNvPr id="3" name="Content Placeholder 2">
            <a:extLst>
              <a:ext uri="{FF2B5EF4-FFF2-40B4-BE49-F238E27FC236}">
                <a16:creationId xmlns:a16="http://schemas.microsoft.com/office/drawing/2014/main" id="{DECECCE9-F542-9744-AC99-F1219A7B92C6}"/>
              </a:ext>
            </a:extLst>
          </p:cNvPr>
          <p:cNvSpPr>
            <a:spLocks noGrp="1"/>
          </p:cNvSpPr>
          <p:nvPr>
            <p:ph idx="1"/>
          </p:nvPr>
        </p:nvSpPr>
        <p:spPr/>
        <p:txBody>
          <a:bodyPr/>
          <a:lstStyle/>
          <a:p>
            <a:r>
              <a:rPr lang="en-US" dirty="0"/>
              <a:t>Make the standards less ambiguous (MISRA has started)</a:t>
            </a:r>
          </a:p>
          <a:p>
            <a:pPr lvl="1"/>
            <a:r>
              <a:rPr lang="en-US" dirty="0"/>
              <a:t>Proper sub-items</a:t>
            </a:r>
          </a:p>
          <a:p>
            <a:pPr lvl="1"/>
            <a:r>
              <a:rPr lang="en-US" dirty="0"/>
              <a:t>Clarification of what is decidable (detectable)</a:t>
            </a:r>
          </a:p>
          <a:p>
            <a:r>
              <a:rPr lang="en-US" dirty="0"/>
              <a:t>Full mapping of support between SAST tool and the standard</a:t>
            </a:r>
          </a:p>
          <a:p>
            <a:pPr lvl="1"/>
            <a:r>
              <a:rPr lang="en-US" dirty="0"/>
              <a:t>Including prevention vs detection rules</a:t>
            </a:r>
          </a:p>
        </p:txBody>
      </p:sp>
      <p:sp>
        <p:nvSpPr>
          <p:cNvPr id="4" name="Subtitle 3">
            <a:extLst>
              <a:ext uri="{FF2B5EF4-FFF2-40B4-BE49-F238E27FC236}">
                <a16:creationId xmlns:a16="http://schemas.microsoft.com/office/drawing/2014/main" id="{DE7BE992-A96B-C347-8B7B-78D0FF9DA61D}"/>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347937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BE57-0553-4F1C-847C-16AFFDB09A28}"/>
              </a:ext>
            </a:extLst>
          </p:cNvPr>
          <p:cNvSpPr>
            <a:spLocks noGrp="1"/>
          </p:cNvSpPr>
          <p:nvPr>
            <p:ph type="title" idx="4294967295"/>
          </p:nvPr>
        </p:nvSpPr>
        <p:spPr>
          <a:xfrm>
            <a:off x="1922463" y="555625"/>
            <a:ext cx="10269537" cy="1089025"/>
          </a:xfrm>
        </p:spPr>
        <p:txBody>
          <a:bodyPr>
            <a:normAutofit/>
          </a:bodyPr>
          <a:lstStyle/>
          <a:p>
            <a:r>
              <a:rPr lang="en-US" dirty="0"/>
              <a:t>Prioritization by technical impact</a:t>
            </a:r>
            <a:br>
              <a:rPr lang="en-US" dirty="0"/>
            </a:br>
            <a:r>
              <a:rPr lang="en-US" dirty="0"/>
              <a:t>Which weaknesses matter most</a:t>
            </a:r>
          </a:p>
        </p:txBody>
      </p:sp>
      <p:sp>
        <p:nvSpPr>
          <p:cNvPr id="3" name="Content Placeholder 2">
            <a:extLst>
              <a:ext uri="{FF2B5EF4-FFF2-40B4-BE49-F238E27FC236}">
                <a16:creationId xmlns:a16="http://schemas.microsoft.com/office/drawing/2014/main" id="{86384C44-E806-4432-BCA3-0BEE58381DB0}"/>
              </a:ext>
            </a:extLst>
          </p:cNvPr>
          <p:cNvSpPr>
            <a:spLocks noGrp="1"/>
          </p:cNvSpPr>
          <p:nvPr>
            <p:ph sz="half" idx="4294967295"/>
          </p:nvPr>
        </p:nvSpPr>
        <p:spPr>
          <a:xfrm>
            <a:off x="1354930" y="1644650"/>
            <a:ext cx="9482138" cy="2209800"/>
          </a:xfrm>
        </p:spPr>
        <p:txBody>
          <a:bodyPr>
            <a:normAutofit lnSpcReduction="10000"/>
          </a:bodyPr>
          <a:lstStyle/>
          <a:p>
            <a:r>
              <a:rPr lang="en-US" sz="2400" dirty="0"/>
              <a:t>Common Weakness Risk Analysis Framework (CWRAF)</a:t>
            </a:r>
          </a:p>
          <a:p>
            <a:r>
              <a:rPr lang="en-US" sz="2400" dirty="0"/>
              <a:t>Common Weakness Scoring System (CWSS)</a:t>
            </a:r>
          </a:p>
          <a:p>
            <a:r>
              <a:rPr lang="en-US" sz="2400" dirty="0" err="1"/>
              <a:t>DoS</a:t>
            </a:r>
            <a:endParaRPr lang="en-US" sz="2400" dirty="0"/>
          </a:p>
          <a:p>
            <a:r>
              <a:rPr lang="en-US" sz="2400" dirty="0"/>
              <a:t>Read/write data</a:t>
            </a:r>
          </a:p>
          <a:p>
            <a:r>
              <a:rPr lang="en-US" sz="2400" dirty="0" err="1"/>
              <a:t>etc</a:t>
            </a:r>
            <a:endParaRPr lang="en-US" sz="2400" dirty="0"/>
          </a:p>
        </p:txBody>
      </p:sp>
      <p:pic>
        <p:nvPicPr>
          <p:cNvPr id="7" name="Picture 2" descr="Software &#10;Product &#10;Quality &#10;Functional &#10;Suitability &#10;Functional &#10;appropriate- &#10;ness &#10;Accuracy &#10;Compliance &#10;Reliability &#10;Maturity &#10;Availability &#10;Fault tolerance &#10;Recoverability &#10;Compliance &#10;Performance &#10;Efficiency &#10;Time behavior &#10;Resource &#10;utilization &#10;Compliance &#10;Operability &#10;Appropriate- &#10;ness &#10;Recognizability &#10;Learnability &#10;Ease of use &#10;Attractiveness &#10;Technical &#10;accessability &#10;Compliance &#10;Security &#10;Confidentiality &#10;Integrity &#10;Non- &#10;repudiation &#10;Accountability &#10;Authenticity &#10;Compliance &#10;Compatibility &#10;Co-existence &#10;Inter- &#10;operability &#10;Compliance &#10;Maintain- &#10;ability &#10;Modularity &#10;Reusability &#10;Analyzability &#10;Changeability &#10;Modification &#10;stability &#10;Testability &#10;Compliance &#10;Portability &#10;Adaptability &#10;Installability &#10;Replaceability &#10;Compliance ">
            <a:extLst>
              <a:ext uri="{FF2B5EF4-FFF2-40B4-BE49-F238E27FC236}">
                <a16:creationId xmlns:a16="http://schemas.microsoft.com/office/drawing/2014/main" id="{37D4409F-2A09-7545-BAB0-23F06A015E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122" y="2713647"/>
            <a:ext cx="9503755" cy="39854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B72AA6-875E-F64B-BA22-B65BABF1477A}"/>
              </a:ext>
            </a:extLst>
          </p:cNvPr>
          <p:cNvSpPr txBox="1"/>
          <p:nvPr/>
        </p:nvSpPr>
        <p:spPr>
          <a:xfrm>
            <a:off x="10847877" y="6329761"/>
            <a:ext cx="1138453" cy="369332"/>
          </a:xfrm>
          <a:prstGeom prst="rect">
            <a:avLst/>
          </a:prstGeom>
          <a:noFill/>
        </p:spPr>
        <p:txBody>
          <a:bodyPr wrap="none" rtlCol="0">
            <a:spAutoFit/>
          </a:bodyPr>
          <a:lstStyle/>
          <a:p>
            <a:r>
              <a:rPr lang="en-US" dirty="0"/>
              <a:t>ISO 27010</a:t>
            </a:r>
          </a:p>
        </p:txBody>
      </p:sp>
      <p:pic>
        <p:nvPicPr>
          <p:cNvPr id="9" name="Picture 8" descr="CWE">
            <a:extLst>
              <a:ext uri="{FF2B5EF4-FFF2-40B4-BE49-F238E27FC236}">
                <a16:creationId xmlns:a16="http://schemas.microsoft.com/office/drawing/2014/main" id="{F5230C58-DD2A-0749-BDCF-F1A5599C45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6700" y="197018"/>
            <a:ext cx="1606943" cy="57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4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3546C3-7EF8-964F-A4A2-56F5C78FC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447" y="103822"/>
            <a:ext cx="2346431" cy="896858"/>
          </a:xfrm>
          <a:prstGeom prst="rect">
            <a:avLst/>
          </a:prstGeom>
        </p:spPr>
      </p:pic>
      <p:sp>
        <p:nvSpPr>
          <p:cNvPr id="2" name="Title 1"/>
          <p:cNvSpPr>
            <a:spLocks noGrp="1"/>
          </p:cNvSpPr>
          <p:nvPr>
            <p:ph type="title" idx="4294967295"/>
          </p:nvPr>
        </p:nvSpPr>
        <p:spPr>
          <a:xfrm>
            <a:off x="1025136" y="646394"/>
            <a:ext cx="10515600" cy="1325563"/>
          </a:xfrm>
        </p:spPr>
        <p:txBody>
          <a:bodyPr/>
          <a:lstStyle/>
          <a:p>
            <a:r>
              <a:rPr lang="en-US" dirty="0"/>
              <a:t>OWASP – Open Web Application Security Project</a:t>
            </a:r>
          </a:p>
        </p:txBody>
      </p:sp>
      <p:sp>
        <p:nvSpPr>
          <p:cNvPr id="7" name="Content Placeholder 6"/>
          <p:cNvSpPr>
            <a:spLocks noGrp="1"/>
          </p:cNvSpPr>
          <p:nvPr>
            <p:ph idx="4294967295"/>
          </p:nvPr>
        </p:nvSpPr>
        <p:spPr>
          <a:xfrm>
            <a:off x="7248525" y="1951038"/>
            <a:ext cx="4943475" cy="4351337"/>
          </a:xfrm>
        </p:spPr>
        <p:txBody>
          <a:bodyPr>
            <a:normAutofit/>
          </a:bodyPr>
          <a:lstStyle/>
          <a:p>
            <a:r>
              <a:rPr lang="en-US" sz="2800" dirty="0"/>
              <a:t>Web oriented standard</a:t>
            </a:r>
          </a:p>
          <a:p>
            <a:r>
              <a:rPr lang="en-US" sz="2800" dirty="0"/>
              <a:t>Language independent</a:t>
            </a:r>
          </a:p>
          <a:p>
            <a:r>
              <a:rPr lang="en-US" sz="2800" dirty="0"/>
              <a:t>Top 10 list</a:t>
            </a:r>
          </a:p>
          <a:p>
            <a:pPr lvl="1"/>
            <a:r>
              <a:rPr lang="en-US" sz="2600" dirty="0"/>
              <a:t>About 50 sub-items</a:t>
            </a:r>
          </a:p>
          <a:p>
            <a:r>
              <a:rPr lang="en-US" sz="2800" dirty="0"/>
              <a:t>Not all statically analyzable</a:t>
            </a:r>
          </a:p>
          <a:p>
            <a:r>
              <a:rPr lang="en-US" dirty="0"/>
              <a:t>Used by FDA and UL 2900</a:t>
            </a:r>
          </a:p>
          <a:p>
            <a:r>
              <a:rPr lang="en-US" sz="2800" dirty="0"/>
              <a:t>Risk scoring system</a:t>
            </a:r>
          </a:p>
          <a:p>
            <a:r>
              <a:rPr lang="en-US" dirty="0"/>
              <a:t>Current version </a:t>
            </a:r>
            <a:r>
              <a:rPr lang="en-US" sz="2800" dirty="0"/>
              <a:t>2017</a:t>
            </a:r>
          </a:p>
        </p:txBody>
      </p:sp>
      <p:sp>
        <p:nvSpPr>
          <p:cNvPr id="6" name="TextBox 5">
            <a:extLst>
              <a:ext uri="{FF2B5EF4-FFF2-40B4-BE49-F238E27FC236}">
                <a16:creationId xmlns:a16="http://schemas.microsoft.com/office/drawing/2014/main" id="{B37596C2-4ED9-E643-A7C4-5261964714C3}"/>
              </a:ext>
            </a:extLst>
          </p:cNvPr>
          <p:cNvSpPr txBox="1"/>
          <p:nvPr/>
        </p:nvSpPr>
        <p:spPr>
          <a:xfrm>
            <a:off x="3137563" y="6474212"/>
            <a:ext cx="6934142" cy="369332"/>
          </a:xfrm>
          <a:prstGeom prst="rect">
            <a:avLst/>
          </a:prstGeom>
          <a:noFill/>
        </p:spPr>
        <p:txBody>
          <a:bodyPr wrap="none" rtlCol="0">
            <a:spAutoFit/>
          </a:bodyPr>
          <a:lstStyle/>
          <a:p>
            <a:r>
              <a:rPr lang="en-US" dirty="0">
                <a:hlinkClick r:id="rId4"/>
              </a:rPr>
              <a:t>https://www.owasp.org/index.php/Category:OWASP_Top_Ten_Project</a:t>
            </a:r>
            <a:r>
              <a:rPr lang="en-US" dirty="0"/>
              <a:t> </a:t>
            </a:r>
          </a:p>
        </p:txBody>
      </p:sp>
      <p:pic>
        <p:nvPicPr>
          <p:cNvPr id="11" name="Picture 10" descr="A screenshot of a cell phone&#10;&#10;Description automatically generated">
            <a:extLst>
              <a:ext uri="{FF2B5EF4-FFF2-40B4-BE49-F238E27FC236}">
                <a16:creationId xmlns:a16="http://schemas.microsoft.com/office/drawing/2014/main" id="{ED67F882-5566-6549-A535-4BA76BD57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6375" y="1951672"/>
            <a:ext cx="3949700" cy="406400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132D7ACF-4D12-7B47-8E9D-0DE42F5881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213" y="2697882"/>
            <a:ext cx="6643311" cy="2591865"/>
          </a:xfrm>
          <a:prstGeom prst="rect">
            <a:avLst/>
          </a:prstGeom>
        </p:spPr>
      </p:pic>
    </p:spTree>
    <p:extLst>
      <p:ext uri="{BB962C8B-B14F-4D97-AF65-F5344CB8AC3E}">
        <p14:creationId xmlns:p14="http://schemas.microsoft.com/office/powerpoint/2010/main" val="5354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56098" y="793507"/>
            <a:ext cx="10234612" cy="1089025"/>
          </a:xfrm>
        </p:spPr>
        <p:txBody>
          <a:bodyPr>
            <a:normAutofit fontScale="90000"/>
          </a:bodyPr>
          <a:lstStyle/>
          <a:p>
            <a:r>
              <a:rPr lang="en-US" dirty="0"/>
              <a:t>SEI / CERT Secure Coding Guidelines </a:t>
            </a:r>
            <a:br>
              <a:rPr lang="en-US" dirty="0"/>
            </a:br>
            <a:r>
              <a:rPr lang="en-US" sz="2700" dirty="0"/>
              <a:t>Software Engineering Institute / Computer Emergency Readiness Team</a:t>
            </a:r>
            <a:endParaRPr lang="en-US" dirty="0"/>
          </a:p>
        </p:txBody>
      </p:sp>
      <p:sp>
        <p:nvSpPr>
          <p:cNvPr id="3" name="Content Placeholder 2"/>
          <p:cNvSpPr>
            <a:spLocks noGrp="1"/>
          </p:cNvSpPr>
          <p:nvPr>
            <p:ph idx="4294967295"/>
          </p:nvPr>
        </p:nvSpPr>
        <p:spPr>
          <a:xfrm>
            <a:off x="1676400" y="1825625"/>
            <a:ext cx="10515600" cy="4351338"/>
          </a:xfrm>
        </p:spPr>
        <p:txBody>
          <a:bodyPr>
            <a:normAutofit lnSpcReduction="10000"/>
          </a:bodyPr>
          <a:lstStyle/>
          <a:p>
            <a:r>
              <a:rPr lang="en-US" sz="2400" dirty="0"/>
              <a:t>Developed with community involvement</a:t>
            </a:r>
          </a:p>
          <a:p>
            <a:r>
              <a:rPr lang="en-US" sz="2400" dirty="0"/>
              <a:t>Focus on engineering and prevention</a:t>
            </a:r>
          </a:p>
          <a:p>
            <a:r>
              <a:rPr lang="en-US" sz="2400" dirty="0"/>
              <a:t>Secure Coding Guidelines</a:t>
            </a:r>
          </a:p>
          <a:p>
            <a:pPr lvl="1"/>
            <a:r>
              <a:rPr lang="en-US" sz="2000" dirty="0"/>
              <a:t>Lots of static analysis rules</a:t>
            </a:r>
          </a:p>
          <a:p>
            <a:pPr lvl="2"/>
            <a:r>
              <a:rPr lang="en-US" sz="1800" dirty="0"/>
              <a:t>C, C++, Java, Perl, Android</a:t>
            </a:r>
          </a:p>
          <a:p>
            <a:r>
              <a:rPr lang="en-US" sz="2400" dirty="0"/>
              <a:t>Two categories</a:t>
            </a:r>
          </a:p>
          <a:p>
            <a:pPr lvl="1"/>
            <a:r>
              <a:rPr lang="en-US" sz="2000" dirty="0"/>
              <a:t>Rules (strict)</a:t>
            </a:r>
          </a:p>
          <a:p>
            <a:pPr lvl="2"/>
            <a:r>
              <a:rPr lang="en-US" sz="1600" dirty="0"/>
              <a:t>critical and detectable</a:t>
            </a:r>
          </a:p>
          <a:p>
            <a:pPr lvl="1"/>
            <a:r>
              <a:rPr lang="en-US" sz="2000" dirty="0"/>
              <a:t>Recommendation (less strict)</a:t>
            </a:r>
          </a:p>
          <a:p>
            <a:pPr lvl="2"/>
            <a:r>
              <a:rPr lang="en-US" sz="1600" dirty="0"/>
              <a:t>lower impact </a:t>
            </a:r>
          </a:p>
          <a:p>
            <a:pPr lvl="2"/>
            <a:r>
              <a:rPr lang="en-US" sz="1600" dirty="0"/>
              <a:t>difficult to analyze</a:t>
            </a:r>
          </a:p>
          <a:p>
            <a:r>
              <a:rPr lang="en-US" sz="2400" dirty="0"/>
              <a:t>Practical risk scoring</a:t>
            </a:r>
          </a:p>
          <a:p>
            <a:pPr lvl="1"/>
            <a:r>
              <a:rPr lang="en-US" sz="1700" dirty="0"/>
              <a:t>Likelihood, cost, severity -&gt; priority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917" y="50250"/>
            <a:ext cx="2065748" cy="11319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249" y="50250"/>
            <a:ext cx="996374" cy="996374"/>
          </a:xfrm>
          <a:prstGeom prst="rect">
            <a:avLst/>
          </a:prstGeom>
        </p:spPr>
      </p:pic>
      <p:sp>
        <p:nvSpPr>
          <p:cNvPr id="8" name="TextBox 7">
            <a:extLst>
              <a:ext uri="{FF2B5EF4-FFF2-40B4-BE49-F238E27FC236}">
                <a16:creationId xmlns:a16="http://schemas.microsoft.com/office/drawing/2014/main" id="{CC67B662-1886-244E-9FA7-F623EF0EFCC2}"/>
              </a:ext>
            </a:extLst>
          </p:cNvPr>
          <p:cNvSpPr txBox="1"/>
          <p:nvPr/>
        </p:nvSpPr>
        <p:spPr>
          <a:xfrm>
            <a:off x="4328689" y="6488668"/>
            <a:ext cx="3534622" cy="369332"/>
          </a:xfrm>
          <a:prstGeom prst="rect">
            <a:avLst/>
          </a:prstGeom>
          <a:noFill/>
        </p:spPr>
        <p:txBody>
          <a:bodyPr wrap="none" rtlCol="0">
            <a:spAutoFit/>
          </a:bodyPr>
          <a:lstStyle/>
          <a:p>
            <a:r>
              <a:rPr lang="en-US" dirty="0">
                <a:hlinkClick r:id="rId5"/>
              </a:rPr>
              <a:t>https://www.securecoding.cert.org</a:t>
            </a:r>
            <a:r>
              <a:rPr lang="en-US" dirty="0"/>
              <a:t> </a:t>
            </a:r>
          </a:p>
        </p:txBody>
      </p:sp>
      <p:pic>
        <p:nvPicPr>
          <p:cNvPr id="13" name="Picture 12">
            <a:extLst>
              <a:ext uri="{FF2B5EF4-FFF2-40B4-BE49-F238E27FC236}">
                <a16:creationId xmlns:a16="http://schemas.microsoft.com/office/drawing/2014/main" id="{BF09010A-BFC2-7540-BD76-30F337FC4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4166" y="1825624"/>
            <a:ext cx="8110345" cy="4351337"/>
          </a:xfrm>
          <a:prstGeom prst="rect">
            <a:avLst/>
          </a:prstGeom>
        </p:spPr>
      </p:pic>
    </p:spTree>
    <p:extLst>
      <p:ext uri="{BB962C8B-B14F-4D97-AF65-F5344CB8AC3E}">
        <p14:creationId xmlns:p14="http://schemas.microsoft.com/office/powerpoint/2010/main" val="534598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49DC27-A3D8-ED49-9649-D13FBEC31FBE}"/>
              </a:ext>
            </a:extLst>
          </p:cNvPr>
          <p:cNvSpPr>
            <a:spLocks noGrp="1"/>
          </p:cNvSpPr>
          <p:nvPr>
            <p:ph type="title"/>
          </p:nvPr>
        </p:nvSpPr>
        <p:spPr/>
        <p:txBody>
          <a:bodyPr/>
          <a:lstStyle/>
          <a:p>
            <a:r>
              <a:rPr lang="en-US" dirty="0"/>
              <a:t>The Challenge</a:t>
            </a:r>
          </a:p>
        </p:txBody>
      </p:sp>
      <p:sp>
        <p:nvSpPr>
          <p:cNvPr id="6" name="Content Placeholder 5">
            <a:extLst>
              <a:ext uri="{FF2B5EF4-FFF2-40B4-BE49-F238E27FC236}">
                <a16:creationId xmlns:a16="http://schemas.microsoft.com/office/drawing/2014/main" id="{78E1761F-6B39-6E47-8323-5C2A96496BF6}"/>
              </a:ext>
            </a:extLst>
          </p:cNvPr>
          <p:cNvSpPr>
            <a:spLocks noGrp="1"/>
          </p:cNvSpPr>
          <p:nvPr>
            <p:ph idx="1"/>
          </p:nvPr>
        </p:nvSpPr>
        <p:spPr/>
        <p:txBody>
          <a:bodyPr/>
          <a:lstStyle/>
          <a:p>
            <a:r>
              <a:rPr lang="en-US" dirty="0"/>
              <a:t>IoT and functional safety driving software in more places</a:t>
            </a:r>
          </a:p>
          <a:p>
            <a:r>
              <a:rPr lang="en-US" dirty="0"/>
              <a:t>Hardware has a strict certification regime</a:t>
            </a:r>
          </a:p>
          <a:p>
            <a:pPr lvl="1"/>
            <a:r>
              <a:rPr lang="en-US" dirty="0"/>
              <a:t>Software does not</a:t>
            </a:r>
          </a:p>
          <a:p>
            <a:r>
              <a:rPr lang="en-US" dirty="0"/>
              <a:t>Software isn’t really engineering</a:t>
            </a:r>
          </a:p>
        </p:txBody>
      </p:sp>
      <p:sp>
        <p:nvSpPr>
          <p:cNvPr id="7" name="Subtitle 6">
            <a:extLst>
              <a:ext uri="{FF2B5EF4-FFF2-40B4-BE49-F238E27FC236}">
                <a16:creationId xmlns:a16="http://schemas.microsoft.com/office/drawing/2014/main" id="{0DEAEC64-6C0B-6C41-8DC1-A1BB8D7AFC67}"/>
              </a:ext>
            </a:extLst>
          </p:cNvPr>
          <p:cNvSpPr>
            <a:spLocks noGrp="1"/>
          </p:cNvSpPr>
          <p:nvPr>
            <p:ph type="subTitle" idx="13"/>
          </p:nvPr>
        </p:nvSpPr>
        <p:spPr/>
        <p:txBody>
          <a:bodyPr/>
          <a:lstStyle/>
          <a:p>
            <a:endParaRPr lang="en-US" dirty="0"/>
          </a:p>
        </p:txBody>
      </p:sp>
      <p:pic>
        <p:nvPicPr>
          <p:cNvPr id="3" name="Picture 2">
            <a:extLst>
              <a:ext uri="{FF2B5EF4-FFF2-40B4-BE49-F238E27FC236}">
                <a16:creationId xmlns:a16="http://schemas.microsoft.com/office/drawing/2014/main" id="{2D380D5E-A8EA-4581-B5E5-EBAD3409D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292" y="3837462"/>
            <a:ext cx="8363415" cy="2579111"/>
          </a:xfrm>
          <a:prstGeom prst="rect">
            <a:avLst/>
          </a:prstGeom>
        </p:spPr>
      </p:pic>
    </p:spTree>
    <p:extLst>
      <p:ext uri="{BB962C8B-B14F-4D97-AF65-F5344CB8AC3E}">
        <p14:creationId xmlns:p14="http://schemas.microsoft.com/office/powerpoint/2010/main" val="404186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purpose of coding standards</a:t>
            </a:r>
          </a:p>
        </p:txBody>
      </p:sp>
      <p:sp>
        <p:nvSpPr>
          <p:cNvPr id="3" name="Content Placeholder 2"/>
          <p:cNvSpPr>
            <a:spLocks noGrp="1"/>
          </p:cNvSpPr>
          <p:nvPr>
            <p:ph idx="1"/>
          </p:nvPr>
        </p:nvSpPr>
        <p:spPr/>
        <p:txBody>
          <a:bodyPr>
            <a:normAutofit lnSpcReduction="10000"/>
          </a:bodyPr>
          <a:lstStyle/>
          <a:p>
            <a:r>
              <a:rPr lang="en-US" dirty="0"/>
              <a:t>Static Analysis is how you enforce them</a:t>
            </a:r>
          </a:p>
          <a:p>
            <a:pPr lvl="1"/>
            <a:r>
              <a:rPr lang="en-US" dirty="0"/>
              <a:t>Runtime error detection</a:t>
            </a:r>
          </a:p>
          <a:p>
            <a:pPr lvl="1"/>
            <a:r>
              <a:rPr lang="en-US" dirty="0"/>
              <a:t>Flow analysis</a:t>
            </a:r>
          </a:p>
          <a:p>
            <a:pPr lvl="1"/>
            <a:r>
              <a:rPr lang="en-US" dirty="0"/>
              <a:t>Preventative standard</a:t>
            </a:r>
          </a:p>
          <a:p>
            <a:r>
              <a:rPr lang="en-US" dirty="0"/>
              <a:t>Uninitialized memory example</a:t>
            </a:r>
          </a:p>
          <a:p>
            <a:pPr lvl="1"/>
            <a:r>
              <a:rPr lang="en-US" dirty="0"/>
              <a:t>Runtime will find it IF the test suite is thorough</a:t>
            </a:r>
          </a:p>
          <a:p>
            <a:pPr lvl="1"/>
            <a:r>
              <a:rPr lang="en-US" dirty="0"/>
              <a:t>Flow analysis may find it depending on complexity</a:t>
            </a:r>
          </a:p>
          <a:p>
            <a:pPr lvl="1"/>
            <a:r>
              <a:rPr lang="en-US" dirty="0"/>
              <a:t>Pattern to prevent: Initialize variables upon declaration</a:t>
            </a:r>
          </a:p>
          <a:p>
            <a:r>
              <a:rPr lang="en-US" dirty="0"/>
              <a:t>Some standards are designed to </a:t>
            </a:r>
            <a:r>
              <a:rPr lang="en-US" i="1" dirty="0"/>
              <a:t>detect</a:t>
            </a:r>
          </a:p>
          <a:p>
            <a:pPr lvl="1"/>
            <a:r>
              <a:rPr lang="en-US" dirty="0"/>
              <a:t>Others to </a:t>
            </a:r>
            <a:r>
              <a:rPr lang="en-US" i="1" dirty="0"/>
              <a:t>prevent</a:t>
            </a:r>
          </a:p>
        </p:txBody>
      </p:sp>
      <p:sp>
        <p:nvSpPr>
          <p:cNvPr id="4" name="Subtitle 3">
            <a:extLst>
              <a:ext uri="{FF2B5EF4-FFF2-40B4-BE49-F238E27FC236}">
                <a16:creationId xmlns:a16="http://schemas.microsoft.com/office/drawing/2014/main" id="{8494D9DB-9ABD-48A7-8262-3E00AA2442C0}"/>
              </a:ext>
            </a:extLst>
          </p:cNvPr>
          <p:cNvSpPr>
            <a:spLocks noGrp="1"/>
          </p:cNvSpPr>
          <p:nvPr>
            <p:ph type="subTitle" idx="13"/>
          </p:nvPr>
        </p:nvSpPr>
        <p:spPr/>
        <p:txBody>
          <a:bodyPr/>
          <a:lstStyle/>
          <a:p>
            <a:endParaRPr lang="en-US"/>
          </a:p>
        </p:txBody>
      </p:sp>
      <p:pic>
        <p:nvPicPr>
          <p:cNvPr id="6" name="Picture 5" descr="DSC00359.jpg">
            <a:extLst>
              <a:ext uri="{FF2B5EF4-FFF2-40B4-BE49-F238E27FC236}">
                <a16:creationId xmlns:a16="http://schemas.microsoft.com/office/drawing/2014/main" id="{E5BBA47F-A045-7F4A-B4A6-71AAEA38D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815" y="1637443"/>
            <a:ext cx="3915418" cy="5220557"/>
          </a:xfrm>
          <a:prstGeom prst="rect">
            <a:avLst/>
          </a:prstGeom>
          <a:ln>
            <a:solidFill>
              <a:schemeClr val="tx2"/>
            </a:solidFill>
          </a:ln>
          <a:effectLst>
            <a:outerShdw blurRad="50800" dist="38100" dir="2700000" algn="tl" rotWithShape="0">
              <a:srgbClr val="000000">
                <a:alpha val="43000"/>
              </a:srgbClr>
            </a:outerShdw>
          </a:effectLst>
        </p:spPr>
      </p:pic>
      <p:pic>
        <p:nvPicPr>
          <p:cNvPr id="7" name="Picture 6" descr="Washington Memorial.png">
            <a:extLst>
              <a:ext uri="{FF2B5EF4-FFF2-40B4-BE49-F238E27FC236}">
                <a16:creationId xmlns:a16="http://schemas.microsoft.com/office/drawing/2014/main" id="{8E5F6242-57A0-D94D-BB2D-2589163F1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300" y="1638260"/>
            <a:ext cx="3502721" cy="5219740"/>
          </a:xfrm>
          <a:prstGeom prst="rect">
            <a:avLst/>
          </a:prstGeom>
          <a:ln>
            <a:solidFill>
              <a:schemeClr val="tx2"/>
            </a:solidFill>
          </a:ln>
          <a:effectLst>
            <a:outerShdw blurRad="50800" dist="38100" dir="2700000" algn="tl" rotWithShape="0">
              <a:srgbClr val="000000">
                <a:alpha val="43000"/>
              </a:srgbClr>
            </a:outerShdw>
          </a:effectLst>
        </p:spPr>
      </p:pic>
      <p:pic>
        <p:nvPicPr>
          <p:cNvPr id="9" name="Picture 8" descr="A circuit board&#10;&#10;Description automatically generated">
            <a:extLst>
              <a:ext uri="{FF2B5EF4-FFF2-40B4-BE49-F238E27FC236}">
                <a16:creationId xmlns:a16="http://schemas.microsoft.com/office/drawing/2014/main" id="{B87DC764-474D-D646-9BEB-73308DC79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64" y="1610513"/>
            <a:ext cx="9060177" cy="5247487"/>
          </a:xfrm>
          <a:prstGeom prst="rect">
            <a:avLst/>
          </a:prstGeom>
        </p:spPr>
      </p:pic>
      <p:pic>
        <p:nvPicPr>
          <p:cNvPr id="11" name="Picture 10" descr="A sign on the side of a building&#10;&#10;Description automatically generated">
            <a:extLst>
              <a:ext uri="{FF2B5EF4-FFF2-40B4-BE49-F238E27FC236}">
                <a16:creationId xmlns:a16="http://schemas.microsoft.com/office/drawing/2014/main" id="{45327F97-6474-A747-AF40-DADC072993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886" y="1606109"/>
            <a:ext cx="6632801" cy="5283224"/>
          </a:xfrm>
          <a:prstGeom prst="rect">
            <a:avLst/>
          </a:prstGeom>
        </p:spPr>
      </p:pic>
    </p:spTree>
    <p:extLst>
      <p:ext uri="{BB962C8B-B14F-4D97-AF65-F5344CB8AC3E}">
        <p14:creationId xmlns:p14="http://schemas.microsoft.com/office/powerpoint/2010/main" val="34422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Vulnerability workflow example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7187360"/>
              </p:ext>
            </p:extLst>
          </p:nvPr>
        </p:nvGraphicFramePr>
        <p:xfrm>
          <a:off x="1508125" y="1772213"/>
          <a:ext cx="5563674" cy="4740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102477" y="1772213"/>
            <a:ext cx="4957404" cy="4089157"/>
          </a:xfrm>
          <a:prstGeom prst="rect">
            <a:avLst/>
          </a:prstGeom>
        </p:spPr>
      </p:pic>
    </p:spTree>
    <p:extLst>
      <p:ext uri="{BB962C8B-B14F-4D97-AF65-F5344CB8AC3E}">
        <p14:creationId xmlns:p14="http://schemas.microsoft.com/office/powerpoint/2010/main" val="8998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Heartbleed example</a:t>
            </a:r>
          </a:p>
        </p:txBody>
      </p:sp>
      <p:graphicFrame>
        <p:nvGraphicFramePr>
          <p:cNvPr id="5" name="Content Placeholder 4"/>
          <p:cNvGraphicFramePr>
            <a:graphicFrameLocks noGrp="1"/>
          </p:cNvGraphicFramePr>
          <p:nvPr>
            <p:ph idx="1"/>
            <p:extLst/>
          </p:nvPr>
        </p:nvGraphicFramePr>
        <p:xfrm>
          <a:off x="1508125" y="2165350"/>
          <a:ext cx="10193338" cy="376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heartblee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0529" y="692696"/>
            <a:ext cx="2328835" cy="2820554"/>
          </a:xfrm>
          <a:prstGeom prst="rect">
            <a:avLst/>
          </a:prstGeom>
        </p:spPr>
      </p:pic>
    </p:spTree>
    <p:extLst>
      <p:ext uri="{BB962C8B-B14F-4D97-AF65-F5344CB8AC3E}">
        <p14:creationId xmlns:p14="http://schemas.microsoft.com/office/powerpoint/2010/main" val="375414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DD0DF-5581-4ACA-BC65-98E150DC3BA4}"/>
              </a:ext>
            </a:extLst>
          </p:cNvPr>
          <p:cNvSpPr>
            <a:spLocks noGrp="1"/>
          </p:cNvSpPr>
          <p:nvPr>
            <p:ph type="title"/>
          </p:nvPr>
        </p:nvSpPr>
        <p:spPr/>
        <p:txBody>
          <a:bodyPr/>
          <a:lstStyle/>
          <a:p>
            <a:r>
              <a:rPr lang="en-US" dirty="0"/>
              <a:t>Core static analysis challenges</a:t>
            </a:r>
          </a:p>
        </p:txBody>
      </p:sp>
      <p:sp>
        <p:nvSpPr>
          <p:cNvPr id="3" name="Content Placeholder 2">
            <a:extLst>
              <a:ext uri="{FF2B5EF4-FFF2-40B4-BE49-F238E27FC236}">
                <a16:creationId xmlns:a16="http://schemas.microsoft.com/office/drawing/2014/main" id="{4B1B16A5-4826-4484-92DE-A2FE8E1D6F26}"/>
              </a:ext>
            </a:extLst>
          </p:cNvPr>
          <p:cNvSpPr>
            <a:spLocks noGrp="1"/>
          </p:cNvSpPr>
          <p:nvPr>
            <p:ph idx="1"/>
          </p:nvPr>
        </p:nvSpPr>
        <p:spPr>
          <a:xfrm>
            <a:off x="1507807" y="1405054"/>
            <a:ext cx="10193655" cy="5151863"/>
          </a:xfrm>
        </p:spPr>
        <p:txBody>
          <a:bodyPr>
            <a:normAutofit/>
          </a:bodyPr>
          <a:lstStyle/>
          <a:p>
            <a:pPr fontAlgn="base"/>
            <a:r>
              <a:rPr lang="en-US" dirty="0"/>
              <a:t>Can't compare tools in any rational way</a:t>
            </a:r>
          </a:p>
          <a:p>
            <a:pPr fontAlgn="base"/>
            <a:r>
              <a:rPr lang="en-US" dirty="0"/>
              <a:t>False positives (checker was just flat-out wrong)</a:t>
            </a:r>
          </a:p>
          <a:p>
            <a:pPr fontAlgn="base"/>
            <a:r>
              <a:rPr lang="en-US" dirty="0"/>
              <a:t>Noise and Emotional false positives (user didn’t like/want/need the result)</a:t>
            </a:r>
          </a:p>
          <a:p>
            <a:pPr lvl="1" fontAlgn="base"/>
            <a:r>
              <a:rPr lang="en-US" dirty="0"/>
              <a:t>Didn’t understand</a:t>
            </a:r>
          </a:p>
          <a:p>
            <a:pPr lvl="1" fontAlgn="base"/>
            <a:r>
              <a:rPr lang="en-US" dirty="0"/>
              <a:t>Didn’t like the checker</a:t>
            </a:r>
          </a:p>
          <a:p>
            <a:pPr lvl="1" fontAlgn="base"/>
            <a:r>
              <a:rPr lang="en-US" dirty="0"/>
              <a:t>Didn’t believe the checker</a:t>
            </a:r>
          </a:p>
          <a:p>
            <a:pPr fontAlgn="base"/>
            <a:r>
              <a:rPr lang="en-US" dirty="0"/>
              <a:t>False negatives </a:t>
            </a:r>
          </a:p>
          <a:p>
            <a:pPr lvl="1" fontAlgn="base"/>
            <a:r>
              <a:rPr lang="en-US" dirty="0"/>
              <a:t>bigger problem than false positives when it comes to standards</a:t>
            </a:r>
          </a:p>
          <a:p>
            <a:pPr fontAlgn="base"/>
            <a:r>
              <a:rPr lang="en-US" dirty="0"/>
              <a:t>Unknown coverage</a:t>
            </a:r>
          </a:p>
          <a:p>
            <a:pPr fontAlgn="base"/>
            <a:r>
              <a:rPr lang="en-US" dirty="0"/>
              <a:t>Unknown meaning of tool output</a:t>
            </a:r>
          </a:p>
          <a:p>
            <a:pPr lvl="1" fontAlgn="base"/>
            <a:r>
              <a:rPr lang="en-US" dirty="0"/>
              <a:t>Safe? Didn’t check?</a:t>
            </a:r>
          </a:p>
          <a:p>
            <a:endParaRPr lang="en-US" dirty="0"/>
          </a:p>
        </p:txBody>
      </p:sp>
    </p:spTree>
    <p:extLst>
      <p:ext uri="{BB962C8B-B14F-4D97-AF65-F5344CB8AC3E}">
        <p14:creationId xmlns:p14="http://schemas.microsoft.com/office/powerpoint/2010/main" val="3556284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399A7-326D-4747-907C-439B53AB93E1}"/>
              </a:ext>
            </a:extLst>
          </p:cNvPr>
          <p:cNvSpPr>
            <a:spLocks noGrp="1"/>
          </p:cNvSpPr>
          <p:nvPr>
            <p:ph type="title"/>
          </p:nvPr>
        </p:nvSpPr>
        <p:spPr/>
        <p:txBody>
          <a:bodyPr>
            <a:normAutofit/>
          </a:bodyPr>
          <a:lstStyle/>
          <a:p>
            <a:r>
              <a:rPr lang="en-US" dirty="0"/>
              <a:t>Challenges of flow-based static analysis</a:t>
            </a:r>
          </a:p>
        </p:txBody>
      </p:sp>
      <p:sp>
        <p:nvSpPr>
          <p:cNvPr id="3" name="Content Placeholder 2">
            <a:extLst>
              <a:ext uri="{FF2B5EF4-FFF2-40B4-BE49-F238E27FC236}">
                <a16:creationId xmlns:a16="http://schemas.microsoft.com/office/drawing/2014/main" id="{0BE95900-B0F1-46EF-9DEF-917D635BC7DD}"/>
              </a:ext>
            </a:extLst>
          </p:cNvPr>
          <p:cNvSpPr>
            <a:spLocks noGrp="1"/>
          </p:cNvSpPr>
          <p:nvPr>
            <p:ph idx="1"/>
          </p:nvPr>
        </p:nvSpPr>
        <p:spPr/>
        <p:txBody>
          <a:bodyPr/>
          <a:lstStyle/>
          <a:p>
            <a:r>
              <a:rPr lang="en-US" dirty="0"/>
              <a:t>Symbolic execution</a:t>
            </a:r>
          </a:p>
          <a:p>
            <a:r>
              <a:rPr lang="en-US" dirty="0"/>
              <a:t>Guessing values to drive coverage</a:t>
            </a:r>
          </a:p>
        </p:txBody>
      </p:sp>
      <p:sp>
        <p:nvSpPr>
          <p:cNvPr id="4" name="Subtitle 3">
            <a:extLst>
              <a:ext uri="{FF2B5EF4-FFF2-40B4-BE49-F238E27FC236}">
                <a16:creationId xmlns:a16="http://schemas.microsoft.com/office/drawing/2014/main" id="{5CBA6E48-A820-4F26-BE1B-DCB3E1E8F357}"/>
              </a:ext>
            </a:extLst>
          </p:cNvPr>
          <p:cNvSpPr>
            <a:spLocks noGrp="1"/>
          </p:cNvSpPr>
          <p:nvPr>
            <p:ph type="subTitle" idx="13"/>
          </p:nvPr>
        </p:nvSpPr>
        <p:spPr/>
        <p:txBody>
          <a:bodyPr/>
          <a:lstStyle/>
          <a:p>
            <a:r>
              <a:rPr lang="en-US" dirty="0"/>
              <a:t>It’s somewhat non-deterministic</a:t>
            </a:r>
          </a:p>
        </p:txBody>
      </p:sp>
      <p:pic>
        <p:nvPicPr>
          <p:cNvPr id="6" name="Picture 5">
            <a:extLst>
              <a:ext uri="{FF2B5EF4-FFF2-40B4-BE49-F238E27FC236}">
                <a16:creationId xmlns:a16="http://schemas.microsoft.com/office/drawing/2014/main" id="{8E85FB03-37EB-426F-90B8-0DE7C5795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084" y="1460820"/>
            <a:ext cx="4213356" cy="5014332"/>
          </a:xfrm>
          <a:prstGeom prst="rect">
            <a:avLst/>
          </a:prstGeom>
        </p:spPr>
      </p:pic>
      <p:pic>
        <p:nvPicPr>
          <p:cNvPr id="8" name="Picture 7">
            <a:extLst>
              <a:ext uri="{FF2B5EF4-FFF2-40B4-BE49-F238E27FC236}">
                <a16:creationId xmlns:a16="http://schemas.microsoft.com/office/drawing/2014/main" id="{6EADE358-E3A4-489D-A136-249D95A5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973" y="4861583"/>
            <a:ext cx="4495800" cy="1476375"/>
          </a:xfrm>
          <a:prstGeom prst="rect">
            <a:avLst/>
          </a:prstGeom>
        </p:spPr>
      </p:pic>
    </p:spTree>
    <p:extLst>
      <p:ext uri="{BB962C8B-B14F-4D97-AF65-F5344CB8AC3E}">
        <p14:creationId xmlns:p14="http://schemas.microsoft.com/office/powerpoint/2010/main" val="2016193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523C-3B61-8942-A8E8-3D1C7E9A5A9D}"/>
              </a:ext>
            </a:extLst>
          </p:cNvPr>
          <p:cNvSpPr>
            <a:spLocks noGrp="1"/>
          </p:cNvSpPr>
          <p:nvPr>
            <p:ph type="title"/>
          </p:nvPr>
        </p:nvSpPr>
        <p:spPr/>
        <p:txBody>
          <a:bodyPr/>
          <a:lstStyle/>
          <a:p>
            <a:r>
              <a:rPr lang="en-US" dirty="0"/>
              <a:t>Normal V&amp;V</a:t>
            </a:r>
          </a:p>
        </p:txBody>
      </p:sp>
      <p:sp>
        <p:nvSpPr>
          <p:cNvPr id="3" name="Content Placeholder 2">
            <a:extLst>
              <a:ext uri="{FF2B5EF4-FFF2-40B4-BE49-F238E27FC236}">
                <a16:creationId xmlns:a16="http://schemas.microsoft.com/office/drawing/2014/main" id="{7F3BBFC5-291F-C24A-B5B2-13F0D8CCD130}"/>
              </a:ext>
            </a:extLst>
          </p:cNvPr>
          <p:cNvSpPr>
            <a:spLocks noGrp="1"/>
          </p:cNvSpPr>
          <p:nvPr>
            <p:ph idx="1"/>
          </p:nvPr>
        </p:nvSpPr>
        <p:spPr/>
        <p:txBody>
          <a:bodyPr/>
          <a:lstStyle/>
          <a:p>
            <a:r>
              <a:rPr lang="en-US" dirty="0"/>
              <a:t>Building and materials standards used</a:t>
            </a:r>
          </a:p>
          <a:p>
            <a:r>
              <a:rPr lang="en-US" dirty="0"/>
              <a:t>Easy to assess that it was done as expected</a:t>
            </a:r>
          </a:p>
          <a:p>
            <a:r>
              <a:rPr lang="en-US" dirty="0"/>
              <a:t>Static analysis is focused more on assuring that the code is built properly (validation), than that the functional requirements are being met (verification).</a:t>
            </a:r>
          </a:p>
        </p:txBody>
      </p:sp>
      <p:sp>
        <p:nvSpPr>
          <p:cNvPr id="11" name="Subtitle 10">
            <a:extLst>
              <a:ext uri="{FF2B5EF4-FFF2-40B4-BE49-F238E27FC236}">
                <a16:creationId xmlns:a16="http://schemas.microsoft.com/office/drawing/2014/main" id="{13BE4C48-B08C-4844-957B-AA1BE0882761}"/>
              </a:ext>
            </a:extLst>
          </p:cNvPr>
          <p:cNvSpPr>
            <a:spLocks noGrp="1"/>
          </p:cNvSpPr>
          <p:nvPr>
            <p:ph type="subTitle" idx="13"/>
          </p:nvPr>
        </p:nvSpPr>
        <p:spPr/>
        <p:txBody>
          <a:bodyPr/>
          <a:lstStyle/>
          <a:p>
            <a:endParaRPr lang="en-US"/>
          </a:p>
        </p:txBody>
      </p:sp>
      <p:pic>
        <p:nvPicPr>
          <p:cNvPr id="14" name="Content Placeholder 13">
            <a:extLst>
              <a:ext uri="{FF2B5EF4-FFF2-40B4-BE49-F238E27FC236}">
                <a16:creationId xmlns:a16="http://schemas.microsoft.com/office/drawing/2014/main" id="{6F15AE33-711F-4213-B4B5-253834394BE8}"/>
              </a:ext>
            </a:extLst>
          </p:cNvPr>
          <p:cNvPicPr>
            <a:picLocks noGrp="1" noChangeAspect="1"/>
          </p:cNvPicPr>
          <p:nvPr>
            <p:ph idx="17"/>
          </p:nvPr>
        </p:nvPicPr>
        <p:blipFill>
          <a:blip r:embed="rId2">
            <a:extLst>
              <a:ext uri="{28A0092B-C50C-407E-A947-70E740481C1C}">
                <a14:useLocalDpi xmlns:a14="http://schemas.microsoft.com/office/drawing/2010/main" val="0"/>
              </a:ext>
            </a:extLst>
          </a:blip>
          <a:stretch>
            <a:fillRect/>
          </a:stretch>
        </p:blipFill>
        <p:spPr>
          <a:xfrm>
            <a:off x="6604635" y="1349124"/>
            <a:ext cx="5388457" cy="4580189"/>
          </a:xfrm>
        </p:spPr>
      </p:pic>
    </p:spTree>
    <p:extLst>
      <p:ext uri="{BB962C8B-B14F-4D97-AF65-F5344CB8AC3E}">
        <p14:creationId xmlns:p14="http://schemas.microsoft.com/office/powerpoint/2010/main" val="268023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215-03A0-A64D-A5B0-450907D78332}"/>
              </a:ext>
            </a:extLst>
          </p:cNvPr>
          <p:cNvSpPr>
            <a:spLocks noGrp="1"/>
          </p:cNvSpPr>
          <p:nvPr>
            <p:ph type="title"/>
          </p:nvPr>
        </p:nvSpPr>
        <p:spPr>
          <a:xfrm>
            <a:off x="762000" y="803325"/>
            <a:ext cx="5770367" cy="1325563"/>
          </a:xfrm>
        </p:spPr>
        <p:txBody>
          <a:bodyPr vert="horz" lIns="91440" tIns="45720" rIns="91440" bIns="45720" rtlCol="0" anchor="ctr">
            <a:normAutofit/>
          </a:bodyPr>
          <a:lstStyle/>
          <a:p>
            <a:r>
              <a:rPr lang="en-US" sz="4400" dirty="0">
                <a:solidFill>
                  <a:schemeClr val="tx1"/>
                </a:solidFill>
              </a:rPr>
              <a:t>Software V&amp;V Hurdles </a:t>
            </a:r>
          </a:p>
        </p:txBody>
      </p:sp>
      <p:sp>
        <p:nvSpPr>
          <p:cNvPr id="3" name="Content Placeholder 2">
            <a:extLst>
              <a:ext uri="{FF2B5EF4-FFF2-40B4-BE49-F238E27FC236}">
                <a16:creationId xmlns:a16="http://schemas.microsoft.com/office/drawing/2014/main" id="{7BB7D8D3-1C4A-2A4B-A32C-8E8A0DEEECB3}"/>
              </a:ext>
            </a:extLst>
          </p:cNvPr>
          <p:cNvSpPr>
            <a:spLocks noGrp="1"/>
          </p:cNvSpPr>
          <p:nvPr>
            <p:ph idx="1"/>
          </p:nvPr>
        </p:nvSpPr>
        <p:spPr>
          <a:xfrm>
            <a:off x="762000" y="2279017"/>
            <a:ext cx="5820780" cy="4424389"/>
          </a:xfrm>
        </p:spPr>
        <p:txBody>
          <a:bodyPr vert="horz" lIns="91440" tIns="45720" rIns="91440" bIns="45720" rtlCol="0" anchor="t">
            <a:normAutofit/>
          </a:bodyPr>
          <a:lstStyle/>
          <a:p>
            <a:pPr indent="-228600">
              <a:buFont typeface="Arial" panose="020B0604020202020204" pitchFamily="34" charset="0"/>
              <a:buChar char="•"/>
            </a:pPr>
            <a:r>
              <a:rPr lang="en-US" sz="1600" dirty="0">
                <a:solidFill>
                  <a:schemeClr val="tx1"/>
                </a:solidFill>
              </a:rPr>
              <a:t>What is coverage? (functional, line, </a:t>
            </a:r>
            <a:r>
              <a:rPr lang="en-US" sz="1600" dirty="0" err="1">
                <a:solidFill>
                  <a:schemeClr val="tx1"/>
                </a:solidFill>
              </a:rPr>
              <a:t>etc</a:t>
            </a:r>
            <a:r>
              <a:rPr lang="en-US" sz="1600" dirty="0">
                <a:solidFill>
                  <a:schemeClr val="tx1"/>
                </a:solidFill>
              </a:rPr>
              <a:t>)</a:t>
            </a:r>
          </a:p>
          <a:p>
            <a:pPr indent="-228600">
              <a:buFont typeface="Arial" panose="020B0604020202020204" pitchFamily="34" charset="0"/>
              <a:buChar char="•"/>
            </a:pPr>
            <a:r>
              <a:rPr lang="en-US" sz="1600" dirty="0">
                <a:solidFill>
                  <a:schemeClr val="tx1"/>
                </a:solidFill>
              </a:rPr>
              <a:t>What are we validating? </a:t>
            </a:r>
          </a:p>
          <a:p>
            <a:pPr lvl="1" indent="-228600">
              <a:buFont typeface="Arial" panose="020B0604020202020204" pitchFamily="34" charset="0"/>
              <a:buChar char="•"/>
            </a:pPr>
            <a:r>
              <a:rPr lang="en-US" sz="1600" dirty="0">
                <a:solidFill>
                  <a:schemeClr val="tx1"/>
                </a:solidFill>
              </a:rPr>
              <a:t>Functional coverage is verification</a:t>
            </a:r>
          </a:p>
          <a:p>
            <a:pPr lvl="1" indent="-228600">
              <a:buFont typeface="Arial" panose="020B0604020202020204" pitchFamily="34" charset="0"/>
              <a:buChar char="•"/>
            </a:pPr>
            <a:r>
              <a:rPr lang="en-US" sz="1600" dirty="0">
                <a:solidFill>
                  <a:schemeClr val="tx1"/>
                </a:solidFill>
              </a:rPr>
              <a:t>Code coverage coupled with SAST </a:t>
            </a:r>
            <a:r>
              <a:rPr lang="en-US" sz="1600" i="1" dirty="0">
                <a:solidFill>
                  <a:schemeClr val="tx1"/>
                </a:solidFill>
              </a:rPr>
              <a:t>COULD</a:t>
            </a:r>
            <a:r>
              <a:rPr lang="en-US" sz="1600" dirty="0">
                <a:solidFill>
                  <a:schemeClr val="tx1"/>
                </a:solidFill>
              </a:rPr>
              <a:t> be validation</a:t>
            </a:r>
          </a:p>
          <a:p>
            <a:pPr indent="-228600">
              <a:buFont typeface="Arial" panose="020B0604020202020204" pitchFamily="34" charset="0"/>
              <a:buChar char="•"/>
            </a:pPr>
            <a:r>
              <a:rPr lang="en-US" sz="1600" dirty="0">
                <a:solidFill>
                  <a:schemeClr val="tx1"/>
                </a:solidFill>
              </a:rPr>
              <a:t>Standards are ambiguous</a:t>
            </a:r>
          </a:p>
          <a:p>
            <a:pPr lvl="1" indent="-228600">
              <a:buFont typeface="Arial" panose="020B0604020202020204" pitchFamily="34" charset="0"/>
              <a:buChar char="•"/>
            </a:pPr>
            <a:r>
              <a:rPr lang="en-US" sz="1600" dirty="0">
                <a:solidFill>
                  <a:schemeClr val="tx1"/>
                </a:solidFill>
              </a:rPr>
              <a:t>Too many subitems</a:t>
            </a:r>
          </a:p>
          <a:p>
            <a:pPr indent="-228600">
              <a:buFont typeface="Arial" panose="020B0604020202020204" pitchFamily="34" charset="0"/>
              <a:buChar char="•"/>
            </a:pPr>
            <a:r>
              <a:rPr lang="en-US" sz="1600" dirty="0">
                <a:solidFill>
                  <a:schemeClr val="tx1"/>
                </a:solidFill>
              </a:rPr>
              <a:t>Checkers aren’t comparable between vendors, making audit impossible</a:t>
            </a:r>
          </a:p>
          <a:p>
            <a:pPr lvl="1" indent="-228600">
              <a:buFont typeface="Arial" panose="020B0604020202020204" pitchFamily="34" charset="0"/>
              <a:buChar char="•"/>
            </a:pPr>
            <a:r>
              <a:rPr lang="en-US" sz="1600" dirty="0">
                <a:solidFill>
                  <a:schemeClr val="tx1"/>
                </a:solidFill>
              </a:rPr>
              <a:t>Bugs we possible bugs vs smells vs lint vs standards enforcement</a:t>
            </a:r>
          </a:p>
          <a:p>
            <a:pPr indent="-228600">
              <a:buFont typeface="Arial" panose="020B0604020202020204" pitchFamily="34" charset="0"/>
              <a:buChar char="•"/>
            </a:pPr>
            <a:r>
              <a:rPr lang="en-US" sz="1600" dirty="0">
                <a:solidFill>
                  <a:schemeClr val="tx1"/>
                </a:solidFill>
              </a:rPr>
              <a:t>Rules are defined differently than tools are built</a:t>
            </a:r>
          </a:p>
          <a:p>
            <a:pPr lvl="1" indent="-228600">
              <a:buFont typeface="Arial" panose="020B0604020202020204" pitchFamily="34" charset="0"/>
              <a:buChar char="•"/>
            </a:pPr>
            <a:r>
              <a:rPr lang="en-US" sz="1600" dirty="0">
                <a:solidFill>
                  <a:schemeClr val="tx1"/>
                </a:solidFill>
              </a:rPr>
              <a:t>Map from tool to rule is typically many-to-many</a:t>
            </a: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FDACAF2-9468-4C10-9F3A-7CE977850D83}"/>
              </a:ext>
            </a:extLst>
          </p:cNvPr>
          <p:cNvPicPr>
            <a:picLocks noChangeAspect="1"/>
          </p:cNvPicPr>
          <p:nvPr/>
        </p:nvPicPr>
        <p:blipFill rotWithShape="1">
          <a:blip r:embed="rId3">
            <a:extLst>
              <a:ext uri="{28A0092B-C50C-407E-A947-70E740481C1C}">
                <a14:useLocalDpi xmlns:a14="http://schemas.microsoft.com/office/drawing/2010/main" val="0"/>
              </a:ext>
            </a:extLst>
          </a:blip>
          <a:srcRect r="126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134185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efault Theme">
  <a:themeElements>
    <a:clrScheme name="Parasoft1 1">
      <a:dk1>
        <a:srgbClr val="000000"/>
      </a:dk1>
      <a:lt1>
        <a:srgbClr val="FFFFFF"/>
      </a:lt1>
      <a:dk2>
        <a:srgbClr val="162737"/>
      </a:dk2>
      <a:lt2>
        <a:srgbClr val="C5DAE6"/>
      </a:lt2>
      <a:accent1>
        <a:srgbClr val="0093D2"/>
      </a:accent1>
      <a:accent2>
        <a:srgbClr val="0061A1"/>
      </a:accent2>
      <a:accent3>
        <a:srgbClr val="8AD32F"/>
      </a:accent3>
      <a:accent4>
        <a:srgbClr val="D5F100"/>
      </a:accent4>
      <a:accent5>
        <a:srgbClr val="FF9700"/>
      </a:accent5>
      <a:accent6>
        <a:srgbClr val="7E257F"/>
      </a:accent6>
      <a:hlink>
        <a:srgbClr val="00B0B2"/>
      </a:hlink>
      <a:folHlink>
        <a:srgbClr val="00B0B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041BCF9A-6EA9-3E47-BAC6-603C0E985ACC}" vid="{22EE4FC0-16CF-924D-BB44-9E832F39AD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708DE763DC1B4EA29E025D3E1EC9AB" ma:contentTypeVersion="8" ma:contentTypeDescription="Create a new document." ma:contentTypeScope="" ma:versionID="52ea2ac72249e0486a30c50b53cbad5c">
  <xsd:schema xmlns:xsd="http://www.w3.org/2001/XMLSchema" xmlns:xs="http://www.w3.org/2001/XMLSchema" xmlns:p="http://schemas.microsoft.com/office/2006/metadata/properties" xmlns:ns1="http://schemas.microsoft.com/sharepoint/v3" xmlns:ns2="59ff4023-81f1-419d-ab80-4f6bc47294f7" xmlns:ns3="fb713657-264a-471a-85c9-da233a21cb14" targetNamespace="http://schemas.microsoft.com/office/2006/metadata/properties" ma:root="true" ma:fieldsID="d070859e0cbb1cddce0a85793306b134" ns1:_="" ns2:_="" ns3:_="">
    <xsd:import namespace="http://schemas.microsoft.com/sharepoint/v3"/>
    <xsd:import namespace="59ff4023-81f1-419d-ab80-4f6bc47294f7"/>
    <xsd:import namespace="fb713657-264a-471a-85c9-da233a21cb14"/>
    <xsd:element name="properties">
      <xsd:complexType>
        <xsd:sequence>
          <xsd:element name="documentManagement">
            <xsd:complexType>
              <xsd:all>
                <xsd:element ref="ns2:Product_x0020_Type" minOccurs="0"/>
                <xsd:element ref="ns2:Category" minOccurs="0"/>
                <xsd:element ref="ns1:PublishingStartDate" minOccurs="0"/>
                <xsd:element ref="ns1:PublishingExpirationDate" minOccurs="0"/>
                <xsd:element ref="ns2:MediaServiceMetadata" minOccurs="0"/>
                <xsd:element ref="ns2:MediaServiceFastMetadata"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ff4023-81f1-419d-ab80-4f6bc47294f7" elementFormDefault="qualified">
    <xsd:import namespace="http://schemas.microsoft.com/office/2006/documentManagement/types"/>
    <xsd:import namespace="http://schemas.microsoft.com/office/infopath/2007/PartnerControls"/>
    <xsd:element name="Product_x0020_Type" ma:index="8" nillable="true" ma:displayName="Product Type" ma:internalName="Product_x0020_Type">
      <xsd:complexType>
        <xsd:complexContent>
          <xsd:extension base="dms:MultiChoice">
            <xsd:sequence>
              <xsd:element name="Value" maxOccurs="unbounded" minOccurs="0" nillable="true">
                <xsd:simpleType>
                  <xsd:restriction base="dms:Choice">
                    <xsd:enumeration value="Concerto"/>
                    <xsd:enumeration value="Competitor"/>
                    <xsd:enumeration value="C/C++test"/>
                    <xsd:enumeration value="Environment Manager"/>
                    <xsd:enumeration value="Insure++"/>
                    <xsd:enumeration value="Jtest"/>
                    <xsd:enumeration value="dotTEST"/>
                    <xsd:enumeration value="Parasoft Test"/>
                    <xsd:enumeration value="DTP"/>
                    <xsd:enumeration value="SOAtest"/>
                    <xsd:enumeration value="Virtualize"/>
                  </xsd:restriction>
                </xsd:simpleType>
              </xsd:element>
            </xsd:sequence>
          </xsd:extension>
        </xsd:complexContent>
      </xsd:complexType>
    </xsd:element>
    <xsd:element name="Category" ma:index="9" nillable="true" ma:displayName="Category" ma:default="N/A" ma:internalName="Category">
      <xsd:complexType>
        <xsd:complexContent>
          <xsd:extension base="dms:MultiChoice">
            <xsd:sequence>
              <xsd:element name="Value" maxOccurs="unbounded" minOccurs="0" nillable="true">
                <xsd:simpleType>
                  <xsd:restriction base="dms:Choice">
                    <xsd:enumeration value="N/A"/>
                    <xsd:enumeration value="Static Analysis"/>
                    <xsd:enumeration value="Unit Test"/>
                    <xsd:enumeration value="Peer Review"/>
                    <xsd:enumeration value="Coverage"/>
                    <xsd:enumeration value="Embedded"/>
                    <xsd:enumeration value="Reporting"/>
                  </xsd:restriction>
                </xsd:simpleType>
              </xsd:element>
            </xsd:sequence>
          </xsd:extension>
        </xsd:complexContent>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713657-264a-471a-85c9-da233a21cb1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duct_x0020_Type xmlns="59ff4023-81f1-419d-ab80-4f6bc47294f7"/>
    <Category xmlns="59ff4023-81f1-419d-ab80-4f6bc47294f7">
      <Value>N/A</Value>
    </Category>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4366849-AF92-4E01-ACC2-BB9C1B0B4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9ff4023-81f1-419d-ab80-4f6bc47294f7"/>
    <ds:schemaRef ds:uri="fb713657-264a-471a-85c9-da233a21cb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AF05A2-8AFB-475D-98AE-6B03AB54ACB0}">
  <ds:schemaRefs>
    <ds:schemaRef ds:uri="http://schemas.microsoft.com/sharepoint/v3/contenttype/forms"/>
  </ds:schemaRefs>
</ds:datastoreItem>
</file>

<file path=customXml/itemProps3.xml><?xml version="1.0" encoding="utf-8"?>
<ds:datastoreItem xmlns:ds="http://schemas.openxmlformats.org/officeDocument/2006/customXml" ds:itemID="{D5781E04-C612-431E-B094-167C67A78906}">
  <ds:schemaRef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59ff4023-81f1-419d-ab80-4f6bc47294f7"/>
    <ds:schemaRef ds:uri="http://schemas.microsoft.com/sharepoint/v3"/>
    <ds:schemaRef ds:uri="http://schemas.microsoft.com/office/infopath/2007/PartnerControls"/>
    <ds:schemaRef ds:uri="fb713657-264a-471a-85c9-da233a21cb14"/>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TotalTime>
  <Words>858</Words>
  <Application>Microsoft Office PowerPoint</Application>
  <PresentationFormat>Widescreen</PresentationFormat>
  <Paragraphs>142</Paragraphs>
  <Slides>14</Slides>
  <Notes>11</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Corbel</vt:lpstr>
      <vt:lpstr>Default Theme</vt:lpstr>
      <vt:lpstr>The Challenges of using SAST for Validation and Verification and Code Coverage Information for SAST</vt:lpstr>
      <vt:lpstr>The Challenge</vt:lpstr>
      <vt:lpstr>The purpose of coding standards</vt:lpstr>
      <vt:lpstr>Vulnerability workflow example</vt:lpstr>
      <vt:lpstr>Heartbleed example</vt:lpstr>
      <vt:lpstr>Core static analysis challenges</vt:lpstr>
      <vt:lpstr>Challenges of flow-based static analysis</vt:lpstr>
      <vt:lpstr>Normal V&amp;V</vt:lpstr>
      <vt:lpstr>Software V&amp;V Hurdles </vt:lpstr>
      <vt:lpstr>Static analysis V&amp;V and the SBOM</vt:lpstr>
      <vt:lpstr>What’s to be done?</vt:lpstr>
      <vt:lpstr>Prioritization by technical impact Which weaknesses matter most</vt:lpstr>
      <vt:lpstr>OWASP – Open Web Application Security Project</vt:lpstr>
      <vt:lpstr>SEI / CERT Secure Coding Guidelines  Software Engineering Institute / Computer Emergency Readiness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Challenges of using SAST for Validation and Verification and Code Coverage Information for SAST</dc:title>
  <dc:creator>Arthur Hicken</dc:creator>
  <cp:lastModifiedBy>Arthur Hicken</cp:lastModifiedBy>
  <cp:revision>3</cp:revision>
  <dcterms:created xsi:type="dcterms:W3CDTF">2019-04-30T01:11:44Z</dcterms:created>
  <dcterms:modified xsi:type="dcterms:W3CDTF">2019-04-30T01:38:47Z</dcterms:modified>
</cp:coreProperties>
</file>